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6"/>
  </p:notesMasterIdLst>
  <p:sldIdLst>
    <p:sldId id="598" r:id="rId5"/>
    <p:sldId id="730" r:id="rId6"/>
    <p:sldId id="741" r:id="rId7"/>
    <p:sldId id="728" r:id="rId8"/>
    <p:sldId id="731" r:id="rId9"/>
    <p:sldId id="733" r:id="rId10"/>
    <p:sldId id="717" r:id="rId11"/>
    <p:sldId id="749" r:id="rId12"/>
    <p:sldId id="727" r:id="rId13"/>
    <p:sldId id="736" r:id="rId14"/>
    <p:sldId id="699" r:id="rId15"/>
    <p:sldId id="707" r:id="rId16"/>
    <p:sldId id="750" r:id="rId17"/>
    <p:sldId id="735" r:id="rId18"/>
    <p:sldId id="713" r:id="rId19"/>
    <p:sldId id="650" r:id="rId20"/>
    <p:sldId id="716" r:id="rId21"/>
    <p:sldId id="747" r:id="rId22"/>
    <p:sldId id="748" r:id="rId23"/>
    <p:sldId id="711" r:id="rId24"/>
    <p:sldId id="709" r:id="rId25"/>
    <p:sldId id="712" r:id="rId26"/>
    <p:sldId id="706" r:id="rId27"/>
    <p:sldId id="653" r:id="rId28"/>
    <p:sldId id="697" r:id="rId29"/>
    <p:sldId id="752" r:id="rId30"/>
    <p:sldId id="740" r:id="rId31"/>
    <p:sldId id="714" r:id="rId32"/>
    <p:sldId id="738" r:id="rId33"/>
    <p:sldId id="742" r:id="rId34"/>
    <p:sldId id="718" r:id="rId35"/>
    <p:sldId id="719" r:id="rId36"/>
    <p:sldId id="700" r:id="rId37"/>
    <p:sldId id="720" r:id="rId38"/>
    <p:sldId id="745" r:id="rId39"/>
    <p:sldId id="721" r:id="rId40"/>
    <p:sldId id="751" r:id="rId41"/>
    <p:sldId id="734" r:id="rId42"/>
    <p:sldId id="743" r:id="rId43"/>
    <p:sldId id="744" r:id="rId44"/>
    <p:sldId id="753"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nza Khan" initials="KK" lastIdx="2" clrIdx="0">
    <p:extLst>
      <p:ext uri="{19B8F6BF-5375-455C-9EA6-DF929625EA0E}">
        <p15:presenceInfo xmlns:p15="http://schemas.microsoft.com/office/powerpoint/2012/main" userId="1f51ac115009ff3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5B"/>
    <a:srgbClr val="00703C"/>
    <a:srgbClr val="425A85"/>
    <a:srgbClr val="88D335"/>
    <a:srgbClr val="FFC349"/>
    <a:srgbClr val="FFFFFF"/>
    <a:srgbClr val="FF00FF"/>
    <a:srgbClr val="008000"/>
    <a:srgbClr val="DAC792"/>
    <a:srgbClr val="F390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75" autoAdjust="0"/>
    <p:restoredTop sz="94660"/>
  </p:normalViewPr>
  <p:slideViewPr>
    <p:cSldViewPr snapToGrid="0" showGuides="1">
      <p:cViewPr varScale="1">
        <p:scale>
          <a:sx n="62" d="100"/>
          <a:sy n="62" d="100"/>
        </p:scale>
        <p:origin x="752" y="56"/>
      </p:cViewPr>
      <p:guideLst>
        <p:guide orient="horz" pos="2160"/>
        <p:guide pos="3840"/>
      </p:guideLst>
    </p:cSldViewPr>
  </p:slideViewPr>
  <p:notesTextViewPr>
    <p:cViewPr>
      <p:scale>
        <a:sx n="1" d="1"/>
        <a:sy n="1" d="1"/>
      </p:scale>
      <p:origin x="0" y="0"/>
    </p:cViewPr>
  </p:notesTextViewPr>
  <p:sorterViewPr>
    <p:cViewPr>
      <p:scale>
        <a:sx n="100" d="100"/>
        <a:sy n="100" d="100"/>
      </p:scale>
      <p:origin x="0" y="-11587"/>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00AFD7"/>
              </a:solidFill>
              <a:ln w="19050">
                <a:solidFill>
                  <a:schemeClr val="lt1"/>
                </a:solidFill>
              </a:ln>
              <a:effectLst/>
            </c:spPr>
            <c:extLst>
              <c:ext xmlns:c16="http://schemas.microsoft.com/office/drawing/2014/chart" uri="{C3380CC4-5D6E-409C-BE32-E72D297353CC}">
                <c16:uniqueId val="{00000001-D86C-4CF1-B9AA-10806F04BDDE}"/>
              </c:ext>
            </c:extLst>
          </c:dPt>
          <c:dPt>
            <c:idx val="1"/>
            <c:bubble3D val="0"/>
            <c:spPr>
              <a:solidFill>
                <a:schemeClr val="accent1">
                  <a:lumMod val="20000"/>
                  <a:lumOff val="80000"/>
                </a:schemeClr>
              </a:solidFill>
              <a:ln w="19050">
                <a:solidFill>
                  <a:schemeClr val="lt1"/>
                </a:solidFill>
              </a:ln>
              <a:effectLst/>
            </c:spPr>
            <c:extLst>
              <c:ext xmlns:c16="http://schemas.microsoft.com/office/drawing/2014/chart" uri="{C3380CC4-5D6E-409C-BE32-E72D297353CC}">
                <c16:uniqueId val="{00000003-D86C-4CF1-B9AA-10806F04BDD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86C-4CF1-B9AA-10806F04BDDE}"/>
              </c:ext>
            </c:extLst>
          </c:dPt>
          <c:cat>
            <c:strRef>
              <c:f>Sheet1!$A$2:$A$3</c:f>
              <c:strCache>
                <c:ptCount val="2"/>
                <c:pt idx="0">
                  <c:v>Item 01</c:v>
                </c:pt>
                <c:pt idx="1">
                  <c:v>Item 02</c:v>
                </c:pt>
              </c:strCache>
            </c:strRef>
          </c:cat>
          <c:val>
            <c:numRef>
              <c:f>Sheet1!$B$2:$B$3</c:f>
              <c:numCache>
                <c:formatCode>General</c:formatCode>
                <c:ptCount val="2"/>
                <c:pt idx="0">
                  <c:v>2</c:v>
                </c:pt>
                <c:pt idx="1">
                  <c:v>8</c:v>
                </c:pt>
              </c:numCache>
            </c:numRef>
          </c:val>
          <c:extLst>
            <c:ext xmlns:c16="http://schemas.microsoft.com/office/drawing/2014/chart" uri="{C3380CC4-5D6E-409C-BE32-E72D297353CC}">
              <c16:uniqueId val="{00000006-D86C-4CF1-B9AA-10806F04BDD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00AFD7"/>
              </a:solidFill>
              <a:ln w="19050">
                <a:solidFill>
                  <a:schemeClr val="lt1"/>
                </a:solidFill>
              </a:ln>
              <a:effectLst/>
            </c:spPr>
            <c:extLst>
              <c:ext xmlns:c16="http://schemas.microsoft.com/office/drawing/2014/chart" uri="{C3380CC4-5D6E-409C-BE32-E72D297353CC}">
                <c16:uniqueId val="{00000001-6DAB-4841-82FA-6CE620BAA98D}"/>
              </c:ext>
            </c:extLst>
          </c:dPt>
          <c:dPt>
            <c:idx val="1"/>
            <c:bubble3D val="0"/>
            <c:spPr>
              <a:solidFill>
                <a:schemeClr val="accent1">
                  <a:lumMod val="20000"/>
                  <a:lumOff val="80000"/>
                </a:schemeClr>
              </a:solidFill>
              <a:ln w="19050">
                <a:solidFill>
                  <a:schemeClr val="lt1"/>
                </a:solidFill>
              </a:ln>
              <a:effectLst/>
            </c:spPr>
            <c:extLst>
              <c:ext xmlns:c16="http://schemas.microsoft.com/office/drawing/2014/chart" uri="{C3380CC4-5D6E-409C-BE32-E72D297353CC}">
                <c16:uniqueId val="{00000003-6DAB-4841-82FA-6CE620BAA98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DAB-4841-82FA-6CE620BAA98D}"/>
              </c:ext>
            </c:extLst>
          </c:dPt>
          <c:cat>
            <c:strRef>
              <c:f>Sheet1!$A$2:$A$3</c:f>
              <c:strCache>
                <c:ptCount val="2"/>
                <c:pt idx="0">
                  <c:v>Item 01</c:v>
                </c:pt>
                <c:pt idx="1">
                  <c:v>Item 02</c:v>
                </c:pt>
              </c:strCache>
            </c:strRef>
          </c:cat>
          <c:val>
            <c:numRef>
              <c:f>Sheet1!$B$2:$B$3</c:f>
              <c:numCache>
                <c:formatCode>General</c:formatCode>
                <c:ptCount val="2"/>
                <c:pt idx="0">
                  <c:v>2</c:v>
                </c:pt>
                <c:pt idx="1">
                  <c:v>8</c:v>
                </c:pt>
              </c:numCache>
            </c:numRef>
          </c:val>
          <c:extLst>
            <c:ext xmlns:c16="http://schemas.microsoft.com/office/drawing/2014/chart" uri="{C3380CC4-5D6E-409C-BE32-E72D297353CC}">
              <c16:uniqueId val="{00000006-6DAB-4841-82FA-6CE620BAA98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rgbClr val="00AFD7"/>
              </a:solidFill>
              <a:ln w="19050">
                <a:solidFill>
                  <a:schemeClr val="lt1"/>
                </a:solidFill>
              </a:ln>
              <a:effectLst/>
            </c:spPr>
            <c:extLst>
              <c:ext xmlns:c16="http://schemas.microsoft.com/office/drawing/2014/chart" uri="{C3380CC4-5D6E-409C-BE32-E72D297353CC}">
                <c16:uniqueId val="{00000001-207D-4DDB-8F00-FE2892307829}"/>
              </c:ext>
            </c:extLst>
          </c:dPt>
          <c:dPt>
            <c:idx val="1"/>
            <c:bubble3D val="0"/>
            <c:spPr>
              <a:solidFill>
                <a:schemeClr val="accent1">
                  <a:lumMod val="20000"/>
                  <a:lumOff val="80000"/>
                </a:schemeClr>
              </a:solidFill>
              <a:ln w="19050">
                <a:solidFill>
                  <a:schemeClr val="lt1"/>
                </a:solidFill>
              </a:ln>
              <a:effectLst/>
            </c:spPr>
            <c:extLst>
              <c:ext xmlns:c16="http://schemas.microsoft.com/office/drawing/2014/chart" uri="{C3380CC4-5D6E-409C-BE32-E72D297353CC}">
                <c16:uniqueId val="{00000003-207D-4DDB-8F00-FE289230782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07D-4DDB-8F00-FE2892307829}"/>
              </c:ext>
            </c:extLst>
          </c:dPt>
          <c:cat>
            <c:strRef>
              <c:f>Sheet1!$A$2:$A$3</c:f>
              <c:strCache>
                <c:ptCount val="2"/>
                <c:pt idx="0">
                  <c:v>Item 01</c:v>
                </c:pt>
                <c:pt idx="1">
                  <c:v>Item 02</c:v>
                </c:pt>
              </c:strCache>
            </c:strRef>
          </c:cat>
          <c:val>
            <c:numRef>
              <c:f>Sheet1!$B$2:$B$3</c:f>
              <c:numCache>
                <c:formatCode>General</c:formatCode>
                <c:ptCount val="2"/>
                <c:pt idx="0">
                  <c:v>2</c:v>
                </c:pt>
                <c:pt idx="1">
                  <c:v>8</c:v>
                </c:pt>
              </c:numCache>
            </c:numRef>
          </c:val>
          <c:extLst>
            <c:ext xmlns:c16="http://schemas.microsoft.com/office/drawing/2014/chart" uri="{C3380CC4-5D6E-409C-BE32-E72D297353CC}">
              <c16:uniqueId val="{00000006-207D-4DDB-8F00-FE289230782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905263-0BDA-44A3-B3F6-518E5D0BB8A8}"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A7CF005-9328-4DC4-BB63-5208E37A3C05}">
      <dgm:prSet/>
      <dgm:spPr/>
      <dgm:t>
        <a:bodyPr/>
        <a:lstStyle/>
        <a:p>
          <a:r>
            <a:rPr lang="en-US" dirty="0">
              <a:latin typeface="Interstate" pitchFamily="50" charset="0"/>
            </a:rPr>
            <a:t>Our chapter has everything already all planned out for 2021. </a:t>
          </a:r>
        </a:p>
      </dgm:t>
    </dgm:pt>
    <dgm:pt modelId="{0DAF1104-9F9F-4FD4-AFEB-7278C3A1081E}" type="parTrans" cxnId="{C4B72D6F-1651-47A8-B194-D9C42C667FEA}">
      <dgm:prSet/>
      <dgm:spPr/>
      <dgm:t>
        <a:bodyPr/>
        <a:lstStyle/>
        <a:p>
          <a:endParaRPr lang="en-US"/>
        </a:p>
      </dgm:t>
    </dgm:pt>
    <dgm:pt modelId="{A975B166-7DE9-4E21-8411-B9D06A2E4436}" type="sibTrans" cxnId="{C4B72D6F-1651-47A8-B194-D9C42C667FEA}">
      <dgm:prSet/>
      <dgm:spPr/>
      <dgm:t>
        <a:bodyPr/>
        <a:lstStyle/>
        <a:p>
          <a:endParaRPr lang="en-US"/>
        </a:p>
      </dgm:t>
    </dgm:pt>
    <dgm:pt modelId="{5EC6378A-B65F-49AD-B1B1-3D5DB23486D3}">
      <dgm:prSet/>
      <dgm:spPr/>
      <dgm:t>
        <a:bodyPr/>
        <a:lstStyle/>
        <a:p>
          <a:r>
            <a:rPr lang="en-US" dirty="0">
              <a:latin typeface="Interstate" pitchFamily="50" charset="0"/>
            </a:rPr>
            <a:t>Our chapter has a partial plan, but we need a few more tips. </a:t>
          </a:r>
        </a:p>
      </dgm:t>
    </dgm:pt>
    <dgm:pt modelId="{C3D177CB-9F34-4BDC-9C95-BEBC31BFC745}" type="parTrans" cxnId="{AA429B41-5AAE-40B0-95A3-5058CDBFD4DC}">
      <dgm:prSet/>
      <dgm:spPr/>
      <dgm:t>
        <a:bodyPr/>
        <a:lstStyle/>
        <a:p>
          <a:endParaRPr lang="en-US"/>
        </a:p>
      </dgm:t>
    </dgm:pt>
    <dgm:pt modelId="{9D89E1BA-87ED-422B-BD04-B23EC3488846}" type="sibTrans" cxnId="{AA429B41-5AAE-40B0-95A3-5058CDBFD4DC}">
      <dgm:prSet/>
      <dgm:spPr/>
      <dgm:t>
        <a:bodyPr/>
        <a:lstStyle/>
        <a:p>
          <a:endParaRPr lang="en-US"/>
        </a:p>
      </dgm:t>
    </dgm:pt>
    <dgm:pt modelId="{F318D879-E611-4505-A626-529EA8B088E7}">
      <dgm:prSet/>
      <dgm:spPr/>
      <dgm:t>
        <a:bodyPr/>
        <a:lstStyle/>
        <a:p>
          <a:r>
            <a:rPr lang="en-US" dirty="0">
              <a:latin typeface="Interstate" pitchFamily="50" charset="0"/>
            </a:rPr>
            <a:t>Our chapter has started planning, but nothing concrete is in place. </a:t>
          </a:r>
        </a:p>
      </dgm:t>
    </dgm:pt>
    <dgm:pt modelId="{B1E7549A-A7A3-4D56-A425-736FEBA8C3FB}" type="parTrans" cxnId="{24928E8F-1358-45DF-9AB2-9D013B41907E}">
      <dgm:prSet/>
      <dgm:spPr/>
      <dgm:t>
        <a:bodyPr/>
        <a:lstStyle/>
        <a:p>
          <a:endParaRPr lang="en-US"/>
        </a:p>
      </dgm:t>
    </dgm:pt>
    <dgm:pt modelId="{EF8FF945-2A7C-4283-A191-010998F4B79C}" type="sibTrans" cxnId="{24928E8F-1358-45DF-9AB2-9D013B41907E}">
      <dgm:prSet/>
      <dgm:spPr/>
      <dgm:t>
        <a:bodyPr/>
        <a:lstStyle/>
        <a:p>
          <a:endParaRPr lang="en-US"/>
        </a:p>
      </dgm:t>
    </dgm:pt>
    <dgm:pt modelId="{BF698764-211B-45F8-AB6F-1900A5ACD6A3}">
      <dgm:prSet/>
      <dgm:spPr/>
      <dgm:t>
        <a:bodyPr/>
        <a:lstStyle/>
        <a:p>
          <a:r>
            <a:rPr lang="en-US" dirty="0">
              <a:latin typeface="Interstate" pitchFamily="50" charset="0"/>
            </a:rPr>
            <a:t>Our chapter has no idea what to do. </a:t>
          </a:r>
        </a:p>
      </dgm:t>
    </dgm:pt>
    <dgm:pt modelId="{5359760F-8F97-4DBA-B559-DC7F7D8A8563}" type="parTrans" cxnId="{8FEED849-66AA-4147-8D50-33437BF2B0A2}">
      <dgm:prSet/>
      <dgm:spPr/>
      <dgm:t>
        <a:bodyPr/>
        <a:lstStyle/>
        <a:p>
          <a:endParaRPr lang="en-US"/>
        </a:p>
      </dgm:t>
    </dgm:pt>
    <dgm:pt modelId="{F500AF36-DE7A-456E-951A-B9121616244D}" type="sibTrans" cxnId="{8FEED849-66AA-4147-8D50-33437BF2B0A2}">
      <dgm:prSet/>
      <dgm:spPr/>
      <dgm:t>
        <a:bodyPr/>
        <a:lstStyle/>
        <a:p>
          <a:endParaRPr lang="en-US"/>
        </a:p>
      </dgm:t>
    </dgm:pt>
    <dgm:pt modelId="{DFCC7D2E-80CC-4D71-9AA5-F2177590FA4E}" type="pres">
      <dgm:prSet presAssocID="{26905263-0BDA-44A3-B3F6-518E5D0BB8A8}" presName="linear" presStyleCnt="0">
        <dgm:presLayoutVars>
          <dgm:animLvl val="lvl"/>
          <dgm:resizeHandles val="exact"/>
        </dgm:presLayoutVars>
      </dgm:prSet>
      <dgm:spPr/>
    </dgm:pt>
    <dgm:pt modelId="{7B352FAE-87B5-4996-9F7E-979A5161F9CD}" type="pres">
      <dgm:prSet presAssocID="{FA7CF005-9328-4DC4-BB63-5208E37A3C05}" presName="parentText" presStyleLbl="node1" presStyleIdx="0" presStyleCnt="4">
        <dgm:presLayoutVars>
          <dgm:chMax val="0"/>
          <dgm:bulletEnabled val="1"/>
        </dgm:presLayoutVars>
      </dgm:prSet>
      <dgm:spPr/>
    </dgm:pt>
    <dgm:pt modelId="{1E21AB91-6FA1-45CA-8DFD-E5BA176D295D}" type="pres">
      <dgm:prSet presAssocID="{A975B166-7DE9-4E21-8411-B9D06A2E4436}" presName="spacer" presStyleCnt="0"/>
      <dgm:spPr/>
    </dgm:pt>
    <dgm:pt modelId="{3DED54ED-29FC-40EE-9C85-E92242B981A8}" type="pres">
      <dgm:prSet presAssocID="{5EC6378A-B65F-49AD-B1B1-3D5DB23486D3}" presName="parentText" presStyleLbl="node1" presStyleIdx="1" presStyleCnt="4">
        <dgm:presLayoutVars>
          <dgm:chMax val="0"/>
          <dgm:bulletEnabled val="1"/>
        </dgm:presLayoutVars>
      </dgm:prSet>
      <dgm:spPr/>
    </dgm:pt>
    <dgm:pt modelId="{5D4C40D4-74D0-44C7-9B1F-2D94B60C3EC5}" type="pres">
      <dgm:prSet presAssocID="{9D89E1BA-87ED-422B-BD04-B23EC3488846}" presName="spacer" presStyleCnt="0"/>
      <dgm:spPr/>
    </dgm:pt>
    <dgm:pt modelId="{7335F6D1-F596-4180-AE5B-746F2220C659}" type="pres">
      <dgm:prSet presAssocID="{F318D879-E611-4505-A626-529EA8B088E7}" presName="parentText" presStyleLbl="node1" presStyleIdx="2" presStyleCnt="4">
        <dgm:presLayoutVars>
          <dgm:chMax val="0"/>
          <dgm:bulletEnabled val="1"/>
        </dgm:presLayoutVars>
      </dgm:prSet>
      <dgm:spPr/>
    </dgm:pt>
    <dgm:pt modelId="{5F27DE8A-40B5-4E6D-BA5B-9BFFCD9C5E66}" type="pres">
      <dgm:prSet presAssocID="{EF8FF945-2A7C-4283-A191-010998F4B79C}" presName="spacer" presStyleCnt="0"/>
      <dgm:spPr/>
    </dgm:pt>
    <dgm:pt modelId="{BF60CAC4-5067-460E-A39E-29E9622802E1}" type="pres">
      <dgm:prSet presAssocID="{BF698764-211B-45F8-AB6F-1900A5ACD6A3}" presName="parentText" presStyleLbl="node1" presStyleIdx="3" presStyleCnt="4">
        <dgm:presLayoutVars>
          <dgm:chMax val="0"/>
          <dgm:bulletEnabled val="1"/>
        </dgm:presLayoutVars>
      </dgm:prSet>
      <dgm:spPr/>
    </dgm:pt>
  </dgm:ptLst>
  <dgm:cxnLst>
    <dgm:cxn modelId="{AA429B41-5AAE-40B0-95A3-5058CDBFD4DC}" srcId="{26905263-0BDA-44A3-B3F6-518E5D0BB8A8}" destId="{5EC6378A-B65F-49AD-B1B1-3D5DB23486D3}" srcOrd="1" destOrd="0" parTransId="{C3D177CB-9F34-4BDC-9C95-BEBC31BFC745}" sibTransId="{9D89E1BA-87ED-422B-BD04-B23EC3488846}"/>
    <dgm:cxn modelId="{8FEED849-66AA-4147-8D50-33437BF2B0A2}" srcId="{26905263-0BDA-44A3-B3F6-518E5D0BB8A8}" destId="{BF698764-211B-45F8-AB6F-1900A5ACD6A3}" srcOrd="3" destOrd="0" parTransId="{5359760F-8F97-4DBA-B559-DC7F7D8A8563}" sibTransId="{F500AF36-DE7A-456E-951A-B9121616244D}"/>
    <dgm:cxn modelId="{C4B72D6F-1651-47A8-B194-D9C42C667FEA}" srcId="{26905263-0BDA-44A3-B3F6-518E5D0BB8A8}" destId="{FA7CF005-9328-4DC4-BB63-5208E37A3C05}" srcOrd="0" destOrd="0" parTransId="{0DAF1104-9F9F-4FD4-AFEB-7278C3A1081E}" sibTransId="{A975B166-7DE9-4E21-8411-B9D06A2E4436}"/>
    <dgm:cxn modelId="{C10FD96F-3DB7-4CDD-A607-6C7BF3E62009}" type="presOf" srcId="{F318D879-E611-4505-A626-529EA8B088E7}" destId="{7335F6D1-F596-4180-AE5B-746F2220C659}" srcOrd="0" destOrd="0" presId="urn:microsoft.com/office/officeart/2005/8/layout/vList2"/>
    <dgm:cxn modelId="{67110B7C-7AF0-415D-92F5-0253843BBEE2}" type="presOf" srcId="{BF698764-211B-45F8-AB6F-1900A5ACD6A3}" destId="{BF60CAC4-5067-460E-A39E-29E9622802E1}" srcOrd="0" destOrd="0" presId="urn:microsoft.com/office/officeart/2005/8/layout/vList2"/>
    <dgm:cxn modelId="{24928E8F-1358-45DF-9AB2-9D013B41907E}" srcId="{26905263-0BDA-44A3-B3F6-518E5D0BB8A8}" destId="{F318D879-E611-4505-A626-529EA8B088E7}" srcOrd="2" destOrd="0" parTransId="{B1E7549A-A7A3-4D56-A425-736FEBA8C3FB}" sibTransId="{EF8FF945-2A7C-4283-A191-010998F4B79C}"/>
    <dgm:cxn modelId="{058662A2-7ADD-4900-ACC9-B1569CAF3FBA}" type="presOf" srcId="{5EC6378A-B65F-49AD-B1B1-3D5DB23486D3}" destId="{3DED54ED-29FC-40EE-9C85-E92242B981A8}" srcOrd="0" destOrd="0" presId="urn:microsoft.com/office/officeart/2005/8/layout/vList2"/>
    <dgm:cxn modelId="{BCACDAB0-5DBB-4B15-AC81-A37719B4EEAA}" type="presOf" srcId="{26905263-0BDA-44A3-B3F6-518E5D0BB8A8}" destId="{DFCC7D2E-80CC-4D71-9AA5-F2177590FA4E}" srcOrd="0" destOrd="0" presId="urn:microsoft.com/office/officeart/2005/8/layout/vList2"/>
    <dgm:cxn modelId="{6B16A6CA-91F6-4F59-8F27-52333382CD01}" type="presOf" srcId="{FA7CF005-9328-4DC4-BB63-5208E37A3C05}" destId="{7B352FAE-87B5-4996-9F7E-979A5161F9CD}" srcOrd="0" destOrd="0" presId="urn:microsoft.com/office/officeart/2005/8/layout/vList2"/>
    <dgm:cxn modelId="{F7BB9AF4-18D1-475A-8993-020EEA585D58}" type="presParOf" srcId="{DFCC7D2E-80CC-4D71-9AA5-F2177590FA4E}" destId="{7B352FAE-87B5-4996-9F7E-979A5161F9CD}" srcOrd="0" destOrd="0" presId="urn:microsoft.com/office/officeart/2005/8/layout/vList2"/>
    <dgm:cxn modelId="{72A61F50-5172-4308-A095-BDD3EBB07E09}" type="presParOf" srcId="{DFCC7D2E-80CC-4D71-9AA5-F2177590FA4E}" destId="{1E21AB91-6FA1-45CA-8DFD-E5BA176D295D}" srcOrd="1" destOrd="0" presId="urn:microsoft.com/office/officeart/2005/8/layout/vList2"/>
    <dgm:cxn modelId="{286B22B7-16A0-45DA-B2FE-A1A2DBE5AE4C}" type="presParOf" srcId="{DFCC7D2E-80CC-4D71-9AA5-F2177590FA4E}" destId="{3DED54ED-29FC-40EE-9C85-E92242B981A8}" srcOrd="2" destOrd="0" presId="urn:microsoft.com/office/officeart/2005/8/layout/vList2"/>
    <dgm:cxn modelId="{714EB779-13E0-4202-AE31-7DA9C45BF0FF}" type="presParOf" srcId="{DFCC7D2E-80CC-4D71-9AA5-F2177590FA4E}" destId="{5D4C40D4-74D0-44C7-9B1F-2D94B60C3EC5}" srcOrd="3" destOrd="0" presId="urn:microsoft.com/office/officeart/2005/8/layout/vList2"/>
    <dgm:cxn modelId="{94921BD8-E3AC-4C20-B692-693DDF9459A0}" type="presParOf" srcId="{DFCC7D2E-80CC-4D71-9AA5-F2177590FA4E}" destId="{7335F6D1-F596-4180-AE5B-746F2220C659}" srcOrd="4" destOrd="0" presId="urn:microsoft.com/office/officeart/2005/8/layout/vList2"/>
    <dgm:cxn modelId="{464076BB-E77C-4943-B45F-C4C7FD68B5A4}" type="presParOf" srcId="{DFCC7D2E-80CC-4D71-9AA5-F2177590FA4E}" destId="{5F27DE8A-40B5-4E6D-BA5B-9BFFCD9C5E66}" srcOrd="5" destOrd="0" presId="urn:microsoft.com/office/officeart/2005/8/layout/vList2"/>
    <dgm:cxn modelId="{D0C53A87-5F22-4821-84FF-479841A55E62}" type="presParOf" srcId="{DFCC7D2E-80CC-4D71-9AA5-F2177590FA4E}" destId="{BF60CAC4-5067-460E-A39E-29E9622802E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B90884-E0B2-4A77-85D8-154B3989FE1B}"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7E02985-AD67-4439-A648-52F39F4459AB}">
      <dgm:prSet/>
      <dgm:spPr/>
      <dgm:t>
        <a:bodyPr/>
        <a:lstStyle/>
        <a:p>
          <a:r>
            <a:rPr lang="en-US"/>
            <a:t>Hybrid Events = Concurrent live and virtual components</a:t>
          </a:r>
        </a:p>
      </dgm:t>
    </dgm:pt>
    <dgm:pt modelId="{4EF33535-5B7F-4A1B-9CBD-786568FD5042}" type="parTrans" cxnId="{1F76F0B7-AC6B-460C-A7F7-08BEFD661289}">
      <dgm:prSet/>
      <dgm:spPr/>
      <dgm:t>
        <a:bodyPr/>
        <a:lstStyle/>
        <a:p>
          <a:endParaRPr lang="en-US"/>
        </a:p>
      </dgm:t>
    </dgm:pt>
    <dgm:pt modelId="{A1FF3287-CB90-49C6-BB08-F2ABDCAB0C11}" type="sibTrans" cxnId="{1F76F0B7-AC6B-460C-A7F7-08BEFD661289}">
      <dgm:prSet/>
      <dgm:spPr/>
      <dgm:t>
        <a:bodyPr/>
        <a:lstStyle/>
        <a:p>
          <a:endParaRPr lang="en-US"/>
        </a:p>
      </dgm:t>
    </dgm:pt>
    <dgm:pt modelId="{773A8467-D525-444B-B812-C026D6F92052}">
      <dgm:prSet/>
      <dgm:spPr/>
      <dgm:t>
        <a:bodyPr/>
        <a:lstStyle/>
        <a:p>
          <a:r>
            <a:rPr lang="en-US"/>
            <a:t>Blended Events = Combine live and virtual components, but not necessarily always concurrent</a:t>
          </a:r>
        </a:p>
      </dgm:t>
    </dgm:pt>
    <dgm:pt modelId="{7B9E7C86-6CC9-4C45-84F6-9EC699F3C849}" type="parTrans" cxnId="{E774CCF1-42D1-4FC7-9631-BE3503D81284}">
      <dgm:prSet/>
      <dgm:spPr/>
      <dgm:t>
        <a:bodyPr/>
        <a:lstStyle/>
        <a:p>
          <a:endParaRPr lang="en-US"/>
        </a:p>
      </dgm:t>
    </dgm:pt>
    <dgm:pt modelId="{1E9F39E2-A236-4BE8-A007-3B901606DF65}" type="sibTrans" cxnId="{E774CCF1-42D1-4FC7-9631-BE3503D81284}">
      <dgm:prSet/>
      <dgm:spPr/>
      <dgm:t>
        <a:bodyPr/>
        <a:lstStyle/>
        <a:p>
          <a:endParaRPr lang="en-US"/>
        </a:p>
      </dgm:t>
    </dgm:pt>
    <dgm:pt modelId="{2D79ADCE-9177-4C32-978F-84BB371988BD}" type="pres">
      <dgm:prSet presAssocID="{C1B90884-E0B2-4A77-85D8-154B3989FE1B}" presName="linear" presStyleCnt="0">
        <dgm:presLayoutVars>
          <dgm:animLvl val="lvl"/>
          <dgm:resizeHandles val="exact"/>
        </dgm:presLayoutVars>
      </dgm:prSet>
      <dgm:spPr/>
    </dgm:pt>
    <dgm:pt modelId="{DF841AF3-5F24-40AE-AE95-6E6CDB0A59B2}" type="pres">
      <dgm:prSet presAssocID="{07E02985-AD67-4439-A648-52F39F4459AB}" presName="parentText" presStyleLbl="node1" presStyleIdx="0" presStyleCnt="2">
        <dgm:presLayoutVars>
          <dgm:chMax val="0"/>
          <dgm:bulletEnabled val="1"/>
        </dgm:presLayoutVars>
      </dgm:prSet>
      <dgm:spPr/>
    </dgm:pt>
    <dgm:pt modelId="{BEEBBCBC-77FF-461E-A654-580A24BF7AC6}" type="pres">
      <dgm:prSet presAssocID="{A1FF3287-CB90-49C6-BB08-F2ABDCAB0C11}" presName="spacer" presStyleCnt="0"/>
      <dgm:spPr/>
    </dgm:pt>
    <dgm:pt modelId="{5DB1A4FB-F00E-4236-8B0D-C9590475FF33}" type="pres">
      <dgm:prSet presAssocID="{773A8467-D525-444B-B812-C026D6F92052}" presName="parentText" presStyleLbl="node1" presStyleIdx="1" presStyleCnt="2">
        <dgm:presLayoutVars>
          <dgm:chMax val="0"/>
          <dgm:bulletEnabled val="1"/>
        </dgm:presLayoutVars>
      </dgm:prSet>
      <dgm:spPr/>
    </dgm:pt>
  </dgm:ptLst>
  <dgm:cxnLst>
    <dgm:cxn modelId="{5FFF366B-A612-43A4-983F-D89FD64C6FF6}" type="presOf" srcId="{07E02985-AD67-4439-A648-52F39F4459AB}" destId="{DF841AF3-5F24-40AE-AE95-6E6CDB0A59B2}" srcOrd="0" destOrd="0" presId="urn:microsoft.com/office/officeart/2005/8/layout/vList2"/>
    <dgm:cxn modelId="{E77C8859-3DC6-4612-B83B-0C045819D0A6}" type="presOf" srcId="{773A8467-D525-444B-B812-C026D6F92052}" destId="{5DB1A4FB-F00E-4236-8B0D-C9590475FF33}" srcOrd="0" destOrd="0" presId="urn:microsoft.com/office/officeart/2005/8/layout/vList2"/>
    <dgm:cxn modelId="{E9B43B7B-593E-4FDA-83DF-F7B02A2B3650}" type="presOf" srcId="{C1B90884-E0B2-4A77-85D8-154B3989FE1B}" destId="{2D79ADCE-9177-4C32-978F-84BB371988BD}" srcOrd="0" destOrd="0" presId="urn:microsoft.com/office/officeart/2005/8/layout/vList2"/>
    <dgm:cxn modelId="{1F76F0B7-AC6B-460C-A7F7-08BEFD661289}" srcId="{C1B90884-E0B2-4A77-85D8-154B3989FE1B}" destId="{07E02985-AD67-4439-A648-52F39F4459AB}" srcOrd="0" destOrd="0" parTransId="{4EF33535-5B7F-4A1B-9CBD-786568FD5042}" sibTransId="{A1FF3287-CB90-49C6-BB08-F2ABDCAB0C11}"/>
    <dgm:cxn modelId="{E774CCF1-42D1-4FC7-9631-BE3503D81284}" srcId="{C1B90884-E0B2-4A77-85D8-154B3989FE1B}" destId="{773A8467-D525-444B-B812-C026D6F92052}" srcOrd="1" destOrd="0" parTransId="{7B9E7C86-6CC9-4C45-84F6-9EC699F3C849}" sibTransId="{1E9F39E2-A236-4BE8-A007-3B901606DF65}"/>
    <dgm:cxn modelId="{32705833-7F71-42F4-9C4B-ACEE9AA6DEB8}" type="presParOf" srcId="{2D79ADCE-9177-4C32-978F-84BB371988BD}" destId="{DF841AF3-5F24-40AE-AE95-6E6CDB0A59B2}" srcOrd="0" destOrd="0" presId="urn:microsoft.com/office/officeart/2005/8/layout/vList2"/>
    <dgm:cxn modelId="{2EFCCF7A-FD60-4BF2-A5CF-2C43960B729C}" type="presParOf" srcId="{2D79ADCE-9177-4C32-978F-84BB371988BD}" destId="{BEEBBCBC-77FF-461E-A654-580A24BF7AC6}" srcOrd="1" destOrd="0" presId="urn:microsoft.com/office/officeart/2005/8/layout/vList2"/>
    <dgm:cxn modelId="{AF5DD197-B9D1-4442-8D1B-AB217E40E732}" type="presParOf" srcId="{2D79ADCE-9177-4C32-978F-84BB371988BD}" destId="{5DB1A4FB-F00E-4236-8B0D-C9590475FF3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905263-0BDA-44A3-B3F6-518E5D0BB8A8}"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5EC6378A-B65F-49AD-B1B1-3D5DB23486D3}">
      <dgm:prSet/>
      <dgm:spPr>
        <a:solidFill>
          <a:srgbClr val="0070C0"/>
        </a:solidFill>
      </dgm:spPr>
      <dgm:t>
        <a:bodyPr/>
        <a:lstStyle/>
        <a:p>
          <a:r>
            <a:rPr lang="en-US" dirty="0">
              <a:latin typeface="Interstate" pitchFamily="50" charset="0"/>
            </a:rPr>
            <a:t>FACT</a:t>
          </a:r>
        </a:p>
      </dgm:t>
    </dgm:pt>
    <dgm:pt modelId="{C3D177CB-9F34-4BDC-9C95-BEBC31BFC745}" type="parTrans" cxnId="{AA429B41-5AAE-40B0-95A3-5058CDBFD4DC}">
      <dgm:prSet/>
      <dgm:spPr/>
      <dgm:t>
        <a:bodyPr/>
        <a:lstStyle/>
        <a:p>
          <a:endParaRPr lang="en-US"/>
        </a:p>
      </dgm:t>
    </dgm:pt>
    <dgm:pt modelId="{9D89E1BA-87ED-422B-BD04-B23EC3488846}" type="sibTrans" cxnId="{AA429B41-5AAE-40B0-95A3-5058CDBFD4DC}">
      <dgm:prSet/>
      <dgm:spPr/>
      <dgm:t>
        <a:bodyPr/>
        <a:lstStyle/>
        <a:p>
          <a:endParaRPr lang="en-US"/>
        </a:p>
      </dgm:t>
    </dgm:pt>
    <dgm:pt modelId="{F318D879-E611-4505-A626-529EA8B088E7}">
      <dgm:prSet/>
      <dgm:spPr>
        <a:solidFill>
          <a:srgbClr val="002060"/>
        </a:solidFill>
      </dgm:spPr>
      <dgm:t>
        <a:bodyPr/>
        <a:lstStyle/>
        <a:p>
          <a:r>
            <a:rPr lang="en-US" dirty="0">
              <a:latin typeface="Interstate" pitchFamily="50" charset="0"/>
            </a:rPr>
            <a:t>FICTION</a:t>
          </a:r>
        </a:p>
      </dgm:t>
    </dgm:pt>
    <dgm:pt modelId="{B1E7549A-A7A3-4D56-A425-736FEBA8C3FB}" type="parTrans" cxnId="{24928E8F-1358-45DF-9AB2-9D013B41907E}">
      <dgm:prSet/>
      <dgm:spPr/>
      <dgm:t>
        <a:bodyPr/>
        <a:lstStyle/>
        <a:p>
          <a:endParaRPr lang="en-US"/>
        </a:p>
      </dgm:t>
    </dgm:pt>
    <dgm:pt modelId="{EF8FF945-2A7C-4283-A191-010998F4B79C}" type="sibTrans" cxnId="{24928E8F-1358-45DF-9AB2-9D013B41907E}">
      <dgm:prSet/>
      <dgm:spPr/>
      <dgm:t>
        <a:bodyPr/>
        <a:lstStyle/>
        <a:p>
          <a:endParaRPr lang="en-US"/>
        </a:p>
      </dgm:t>
    </dgm:pt>
    <dgm:pt modelId="{B3C9AEB3-3DFD-4294-B7F5-04625CDEB4EF}" type="pres">
      <dgm:prSet presAssocID="{26905263-0BDA-44A3-B3F6-518E5D0BB8A8}" presName="linear" presStyleCnt="0">
        <dgm:presLayoutVars>
          <dgm:animLvl val="lvl"/>
          <dgm:resizeHandles val="exact"/>
        </dgm:presLayoutVars>
      </dgm:prSet>
      <dgm:spPr/>
    </dgm:pt>
    <dgm:pt modelId="{7026CC9A-4E7E-487D-BF7A-7DC7D6E3F4EF}" type="pres">
      <dgm:prSet presAssocID="{5EC6378A-B65F-49AD-B1B1-3D5DB23486D3}" presName="parentText" presStyleLbl="node1" presStyleIdx="0" presStyleCnt="2">
        <dgm:presLayoutVars>
          <dgm:chMax val="0"/>
          <dgm:bulletEnabled val="1"/>
        </dgm:presLayoutVars>
      </dgm:prSet>
      <dgm:spPr/>
    </dgm:pt>
    <dgm:pt modelId="{132A5EE2-5813-477C-9059-E6B570338DC2}" type="pres">
      <dgm:prSet presAssocID="{9D89E1BA-87ED-422B-BD04-B23EC3488846}" presName="spacer" presStyleCnt="0"/>
      <dgm:spPr/>
    </dgm:pt>
    <dgm:pt modelId="{B97DDA23-DFB7-42B3-A388-5483D8C45032}" type="pres">
      <dgm:prSet presAssocID="{F318D879-E611-4505-A626-529EA8B088E7}" presName="parentText" presStyleLbl="node1" presStyleIdx="1" presStyleCnt="2">
        <dgm:presLayoutVars>
          <dgm:chMax val="0"/>
          <dgm:bulletEnabled val="1"/>
        </dgm:presLayoutVars>
      </dgm:prSet>
      <dgm:spPr/>
    </dgm:pt>
  </dgm:ptLst>
  <dgm:cxnLst>
    <dgm:cxn modelId="{D85DF333-B2C6-477D-AD50-290DC509027B}" type="presOf" srcId="{26905263-0BDA-44A3-B3F6-518E5D0BB8A8}" destId="{B3C9AEB3-3DFD-4294-B7F5-04625CDEB4EF}" srcOrd="0" destOrd="0" presId="urn:microsoft.com/office/officeart/2005/8/layout/vList2"/>
    <dgm:cxn modelId="{AA429B41-5AAE-40B0-95A3-5058CDBFD4DC}" srcId="{26905263-0BDA-44A3-B3F6-518E5D0BB8A8}" destId="{5EC6378A-B65F-49AD-B1B1-3D5DB23486D3}" srcOrd="0" destOrd="0" parTransId="{C3D177CB-9F34-4BDC-9C95-BEBC31BFC745}" sibTransId="{9D89E1BA-87ED-422B-BD04-B23EC3488846}"/>
    <dgm:cxn modelId="{CB0A2870-DF6C-4C22-B786-DEFB1327CE30}" type="presOf" srcId="{F318D879-E611-4505-A626-529EA8B088E7}" destId="{B97DDA23-DFB7-42B3-A388-5483D8C45032}" srcOrd="0" destOrd="0" presId="urn:microsoft.com/office/officeart/2005/8/layout/vList2"/>
    <dgm:cxn modelId="{DF565C82-D9AB-4339-B7E7-A0C886B7F17D}" type="presOf" srcId="{5EC6378A-B65F-49AD-B1B1-3D5DB23486D3}" destId="{7026CC9A-4E7E-487D-BF7A-7DC7D6E3F4EF}" srcOrd="0" destOrd="0" presId="urn:microsoft.com/office/officeart/2005/8/layout/vList2"/>
    <dgm:cxn modelId="{24928E8F-1358-45DF-9AB2-9D013B41907E}" srcId="{26905263-0BDA-44A3-B3F6-518E5D0BB8A8}" destId="{F318D879-E611-4505-A626-529EA8B088E7}" srcOrd="1" destOrd="0" parTransId="{B1E7549A-A7A3-4D56-A425-736FEBA8C3FB}" sibTransId="{EF8FF945-2A7C-4283-A191-010998F4B79C}"/>
    <dgm:cxn modelId="{D0423FF4-88DB-4A6B-8E02-12366741347C}" type="presParOf" srcId="{B3C9AEB3-3DFD-4294-B7F5-04625CDEB4EF}" destId="{7026CC9A-4E7E-487D-BF7A-7DC7D6E3F4EF}" srcOrd="0" destOrd="0" presId="urn:microsoft.com/office/officeart/2005/8/layout/vList2"/>
    <dgm:cxn modelId="{959E9D5C-A34E-4179-9457-4E1CFDB3A1A5}" type="presParOf" srcId="{B3C9AEB3-3DFD-4294-B7F5-04625CDEB4EF}" destId="{132A5EE2-5813-477C-9059-E6B570338DC2}" srcOrd="1" destOrd="0" presId="urn:microsoft.com/office/officeart/2005/8/layout/vList2"/>
    <dgm:cxn modelId="{59D7F2DD-2FA7-417A-A10C-C5184D9D7709}" type="presParOf" srcId="{B3C9AEB3-3DFD-4294-B7F5-04625CDEB4EF}" destId="{B97DDA23-DFB7-42B3-A388-5483D8C45032}"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905263-0BDA-44A3-B3F6-518E5D0BB8A8}"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A7CF005-9328-4DC4-BB63-5208E37A3C05}">
      <dgm:prSet/>
      <dgm:spPr/>
      <dgm:t>
        <a:bodyPr/>
        <a:lstStyle/>
        <a:p>
          <a:r>
            <a:rPr lang="en-US" dirty="0">
              <a:latin typeface="Interstate" pitchFamily="50" charset="0"/>
            </a:rPr>
            <a:t>Panel discussions with diverse speakers and voices</a:t>
          </a:r>
        </a:p>
      </dgm:t>
    </dgm:pt>
    <dgm:pt modelId="{0DAF1104-9F9F-4FD4-AFEB-7278C3A1081E}" type="parTrans" cxnId="{C4B72D6F-1651-47A8-B194-D9C42C667FEA}">
      <dgm:prSet/>
      <dgm:spPr/>
      <dgm:t>
        <a:bodyPr/>
        <a:lstStyle/>
        <a:p>
          <a:endParaRPr lang="en-US"/>
        </a:p>
      </dgm:t>
    </dgm:pt>
    <dgm:pt modelId="{A975B166-7DE9-4E21-8411-B9D06A2E4436}" type="sibTrans" cxnId="{C4B72D6F-1651-47A8-B194-D9C42C667FEA}">
      <dgm:prSet/>
      <dgm:spPr/>
      <dgm:t>
        <a:bodyPr/>
        <a:lstStyle/>
        <a:p>
          <a:endParaRPr lang="en-US"/>
        </a:p>
      </dgm:t>
    </dgm:pt>
    <dgm:pt modelId="{5EC6378A-B65F-49AD-B1B1-3D5DB23486D3}">
      <dgm:prSet/>
      <dgm:spPr/>
      <dgm:t>
        <a:bodyPr/>
        <a:lstStyle/>
        <a:p>
          <a:r>
            <a:rPr lang="en-US" dirty="0">
              <a:latin typeface="Interstate" pitchFamily="50" charset="0"/>
            </a:rPr>
            <a:t>Incorporate polling and live Q&amp;A</a:t>
          </a:r>
        </a:p>
      </dgm:t>
    </dgm:pt>
    <dgm:pt modelId="{C3D177CB-9F34-4BDC-9C95-BEBC31BFC745}" type="parTrans" cxnId="{AA429B41-5AAE-40B0-95A3-5058CDBFD4DC}">
      <dgm:prSet/>
      <dgm:spPr/>
      <dgm:t>
        <a:bodyPr/>
        <a:lstStyle/>
        <a:p>
          <a:endParaRPr lang="en-US"/>
        </a:p>
      </dgm:t>
    </dgm:pt>
    <dgm:pt modelId="{9D89E1BA-87ED-422B-BD04-B23EC3488846}" type="sibTrans" cxnId="{AA429B41-5AAE-40B0-95A3-5058CDBFD4DC}">
      <dgm:prSet/>
      <dgm:spPr/>
      <dgm:t>
        <a:bodyPr/>
        <a:lstStyle/>
        <a:p>
          <a:endParaRPr lang="en-US"/>
        </a:p>
      </dgm:t>
    </dgm:pt>
    <dgm:pt modelId="{F318D879-E611-4505-A626-529EA8B088E7}">
      <dgm:prSet/>
      <dgm:spPr/>
      <dgm:t>
        <a:bodyPr/>
        <a:lstStyle/>
        <a:p>
          <a:r>
            <a:rPr lang="en-US" dirty="0">
              <a:latin typeface="Interstate" pitchFamily="50" charset="0"/>
            </a:rPr>
            <a:t>Games and social challenges</a:t>
          </a:r>
        </a:p>
      </dgm:t>
    </dgm:pt>
    <dgm:pt modelId="{B1E7549A-A7A3-4D56-A425-736FEBA8C3FB}" type="parTrans" cxnId="{24928E8F-1358-45DF-9AB2-9D013B41907E}">
      <dgm:prSet/>
      <dgm:spPr/>
      <dgm:t>
        <a:bodyPr/>
        <a:lstStyle/>
        <a:p>
          <a:endParaRPr lang="en-US"/>
        </a:p>
      </dgm:t>
    </dgm:pt>
    <dgm:pt modelId="{EF8FF945-2A7C-4283-A191-010998F4B79C}" type="sibTrans" cxnId="{24928E8F-1358-45DF-9AB2-9D013B41907E}">
      <dgm:prSet/>
      <dgm:spPr/>
      <dgm:t>
        <a:bodyPr/>
        <a:lstStyle/>
        <a:p>
          <a:endParaRPr lang="en-US"/>
        </a:p>
      </dgm:t>
    </dgm:pt>
    <dgm:pt modelId="{BF698764-211B-45F8-AB6F-1900A5ACD6A3}">
      <dgm:prSet/>
      <dgm:spPr/>
      <dgm:t>
        <a:bodyPr/>
        <a:lstStyle/>
        <a:p>
          <a:r>
            <a:rPr lang="en-US" dirty="0">
              <a:latin typeface="Interstate" pitchFamily="50" charset="0"/>
            </a:rPr>
            <a:t>Live networking </a:t>
          </a:r>
        </a:p>
      </dgm:t>
    </dgm:pt>
    <dgm:pt modelId="{5359760F-8F97-4DBA-B559-DC7F7D8A8563}" type="parTrans" cxnId="{8FEED849-66AA-4147-8D50-33437BF2B0A2}">
      <dgm:prSet/>
      <dgm:spPr/>
      <dgm:t>
        <a:bodyPr/>
        <a:lstStyle/>
        <a:p>
          <a:endParaRPr lang="en-US"/>
        </a:p>
      </dgm:t>
    </dgm:pt>
    <dgm:pt modelId="{F500AF36-DE7A-456E-951A-B9121616244D}" type="sibTrans" cxnId="{8FEED849-66AA-4147-8D50-33437BF2B0A2}">
      <dgm:prSet/>
      <dgm:spPr/>
      <dgm:t>
        <a:bodyPr/>
        <a:lstStyle/>
        <a:p>
          <a:endParaRPr lang="en-US"/>
        </a:p>
      </dgm:t>
    </dgm:pt>
    <dgm:pt modelId="{DFCC7D2E-80CC-4D71-9AA5-F2177590FA4E}" type="pres">
      <dgm:prSet presAssocID="{26905263-0BDA-44A3-B3F6-518E5D0BB8A8}" presName="linear" presStyleCnt="0">
        <dgm:presLayoutVars>
          <dgm:animLvl val="lvl"/>
          <dgm:resizeHandles val="exact"/>
        </dgm:presLayoutVars>
      </dgm:prSet>
      <dgm:spPr/>
    </dgm:pt>
    <dgm:pt modelId="{7B352FAE-87B5-4996-9F7E-979A5161F9CD}" type="pres">
      <dgm:prSet presAssocID="{FA7CF005-9328-4DC4-BB63-5208E37A3C05}" presName="parentText" presStyleLbl="node1" presStyleIdx="0" presStyleCnt="4">
        <dgm:presLayoutVars>
          <dgm:chMax val="0"/>
          <dgm:bulletEnabled val="1"/>
        </dgm:presLayoutVars>
      </dgm:prSet>
      <dgm:spPr/>
    </dgm:pt>
    <dgm:pt modelId="{1E21AB91-6FA1-45CA-8DFD-E5BA176D295D}" type="pres">
      <dgm:prSet presAssocID="{A975B166-7DE9-4E21-8411-B9D06A2E4436}" presName="spacer" presStyleCnt="0"/>
      <dgm:spPr/>
    </dgm:pt>
    <dgm:pt modelId="{3DED54ED-29FC-40EE-9C85-E92242B981A8}" type="pres">
      <dgm:prSet presAssocID="{5EC6378A-B65F-49AD-B1B1-3D5DB23486D3}" presName="parentText" presStyleLbl="node1" presStyleIdx="1" presStyleCnt="4">
        <dgm:presLayoutVars>
          <dgm:chMax val="0"/>
          <dgm:bulletEnabled val="1"/>
        </dgm:presLayoutVars>
      </dgm:prSet>
      <dgm:spPr/>
    </dgm:pt>
    <dgm:pt modelId="{5D4C40D4-74D0-44C7-9B1F-2D94B60C3EC5}" type="pres">
      <dgm:prSet presAssocID="{9D89E1BA-87ED-422B-BD04-B23EC3488846}" presName="spacer" presStyleCnt="0"/>
      <dgm:spPr/>
    </dgm:pt>
    <dgm:pt modelId="{7335F6D1-F596-4180-AE5B-746F2220C659}" type="pres">
      <dgm:prSet presAssocID="{F318D879-E611-4505-A626-529EA8B088E7}" presName="parentText" presStyleLbl="node1" presStyleIdx="2" presStyleCnt="4">
        <dgm:presLayoutVars>
          <dgm:chMax val="0"/>
          <dgm:bulletEnabled val="1"/>
        </dgm:presLayoutVars>
      </dgm:prSet>
      <dgm:spPr/>
    </dgm:pt>
    <dgm:pt modelId="{5F27DE8A-40B5-4E6D-BA5B-9BFFCD9C5E66}" type="pres">
      <dgm:prSet presAssocID="{EF8FF945-2A7C-4283-A191-010998F4B79C}" presName="spacer" presStyleCnt="0"/>
      <dgm:spPr/>
    </dgm:pt>
    <dgm:pt modelId="{BF60CAC4-5067-460E-A39E-29E9622802E1}" type="pres">
      <dgm:prSet presAssocID="{BF698764-211B-45F8-AB6F-1900A5ACD6A3}" presName="parentText" presStyleLbl="node1" presStyleIdx="3" presStyleCnt="4">
        <dgm:presLayoutVars>
          <dgm:chMax val="0"/>
          <dgm:bulletEnabled val="1"/>
        </dgm:presLayoutVars>
      </dgm:prSet>
      <dgm:spPr/>
    </dgm:pt>
  </dgm:ptLst>
  <dgm:cxnLst>
    <dgm:cxn modelId="{AA429B41-5AAE-40B0-95A3-5058CDBFD4DC}" srcId="{26905263-0BDA-44A3-B3F6-518E5D0BB8A8}" destId="{5EC6378A-B65F-49AD-B1B1-3D5DB23486D3}" srcOrd="1" destOrd="0" parTransId="{C3D177CB-9F34-4BDC-9C95-BEBC31BFC745}" sibTransId="{9D89E1BA-87ED-422B-BD04-B23EC3488846}"/>
    <dgm:cxn modelId="{8FEED849-66AA-4147-8D50-33437BF2B0A2}" srcId="{26905263-0BDA-44A3-B3F6-518E5D0BB8A8}" destId="{BF698764-211B-45F8-AB6F-1900A5ACD6A3}" srcOrd="3" destOrd="0" parTransId="{5359760F-8F97-4DBA-B559-DC7F7D8A8563}" sibTransId="{F500AF36-DE7A-456E-951A-B9121616244D}"/>
    <dgm:cxn modelId="{C4B72D6F-1651-47A8-B194-D9C42C667FEA}" srcId="{26905263-0BDA-44A3-B3F6-518E5D0BB8A8}" destId="{FA7CF005-9328-4DC4-BB63-5208E37A3C05}" srcOrd="0" destOrd="0" parTransId="{0DAF1104-9F9F-4FD4-AFEB-7278C3A1081E}" sibTransId="{A975B166-7DE9-4E21-8411-B9D06A2E4436}"/>
    <dgm:cxn modelId="{C10FD96F-3DB7-4CDD-A607-6C7BF3E62009}" type="presOf" srcId="{F318D879-E611-4505-A626-529EA8B088E7}" destId="{7335F6D1-F596-4180-AE5B-746F2220C659}" srcOrd="0" destOrd="0" presId="urn:microsoft.com/office/officeart/2005/8/layout/vList2"/>
    <dgm:cxn modelId="{67110B7C-7AF0-415D-92F5-0253843BBEE2}" type="presOf" srcId="{BF698764-211B-45F8-AB6F-1900A5ACD6A3}" destId="{BF60CAC4-5067-460E-A39E-29E9622802E1}" srcOrd="0" destOrd="0" presId="urn:microsoft.com/office/officeart/2005/8/layout/vList2"/>
    <dgm:cxn modelId="{24928E8F-1358-45DF-9AB2-9D013B41907E}" srcId="{26905263-0BDA-44A3-B3F6-518E5D0BB8A8}" destId="{F318D879-E611-4505-A626-529EA8B088E7}" srcOrd="2" destOrd="0" parTransId="{B1E7549A-A7A3-4D56-A425-736FEBA8C3FB}" sibTransId="{EF8FF945-2A7C-4283-A191-010998F4B79C}"/>
    <dgm:cxn modelId="{058662A2-7ADD-4900-ACC9-B1569CAF3FBA}" type="presOf" srcId="{5EC6378A-B65F-49AD-B1B1-3D5DB23486D3}" destId="{3DED54ED-29FC-40EE-9C85-E92242B981A8}" srcOrd="0" destOrd="0" presId="urn:microsoft.com/office/officeart/2005/8/layout/vList2"/>
    <dgm:cxn modelId="{BCACDAB0-5DBB-4B15-AC81-A37719B4EEAA}" type="presOf" srcId="{26905263-0BDA-44A3-B3F6-518E5D0BB8A8}" destId="{DFCC7D2E-80CC-4D71-9AA5-F2177590FA4E}" srcOrd="0" destOrd="0" presId="urn:microsoft.com/office/officeart/2005/8/layout/vList2"/>
    <dgm:cxn modelId="{6B16A6CA-91F6-4F59-8F27-52333382CD01}" type="presOf" srcId="{FA7CF005-9328-4DC4-BB63-5208E37A3C05}" destId="{7B352FAE-87B5-4996-9F7E-979A5161F9CD}" srcOrd="0" destOrd="0" presId="urn:microsoft.com/office/officeart/2005/8/layout/vList2"/>
    <dgm:cxn modelId="{F7BB9AF4-18D1-475A-8993-020EEA585D58}" type="presParOf" srcId="{DFCC7D2E-80CC-4D71-9AA5-F2177590FA4E}" destId="{7B352FAE-87B5-4996-9F7E-979A5161F9CD}" srcOrd="0" destOrd="0" presId="urn:microsoft.com/office/officeart/2005/8/layout/vList2"/>
    <dgm:cxn modelId="{72A61F50-5172-4308-A095-BDD3EBB07E09}" type="presParOf" srcId="{DFCC7D2E-80CC-4D71-9AA5-F2177590FA4E}" destId="{1E21AB91-6FA1-45CA-8DFD-E5BA176D295D}" srcOrd="1" destOrd="0" presId="urn:microsoft.com/office/officeart/2005/8/layout/vList2"/>
    <dgm:cxn modelId="{286B22B7-16A0-45DA-B2FE-A1A2DBE5AE4C}" type="presParOf" srcId="{DFCC7D2E-80CC-4D71-9AA5-F2177590FA4E}" destId="{3DED54ED-29FC-40EE-9C85-E92242B981A8}" srcOrd="2" destOrd="0" presId="urn:microsoft.com/office/officeart/2005/8/layout/vList2"/>
    <dgm:cxn modelId="{714EB779-13E0-4202-AE31-7DA9C45BF0FF}" type="presParOf" srcId="{DFCC7D2E-80CC-4D71-9AA5-F2177590FA4E}" destId="{5D4C40D4-74D0-44C7-9B1F-2D94B60C3EC5}" srcOrd="3" destOrd="0" presId="urn:microsoft.com/office/officeart/2005/8/layout/vList2"/>
    <dgm:cxn modelId="{94921BD8-E3AC-4C20-B692-693DDF9459A0}" type="presParOf" srcId="{DFCC7D2E-80CC-4D71-9AA5-F2177590FA4E}" destId="{7335F6D1-F596-4180-AE5B-746F2220C659}" srcOrd="4" destOrd="0" presId="urn:microsoft.com/office/officeart/2005/8/layout/vList2"/>
    <dgm:cxn modelId="{464076BB-E77C-4943-B45F-C4C7FD68B5A4}" type="presParOf" srcId="{DFCC7D2E-80CC-4D71-9AA5-F2177590FA4E}" destId="{5F27DE8A-40B5-4E6D-BA5B-9BFFCD9C5E66}" srcOrd="5" destOrd="0" presId="urn:microsoft.com/office/officeart/2005/8/layout/vList2"/>
    <dgm:cxn modelId="{D0C53A87-5F22-4821-84FF-479841A55E62}" type="presParOf" srcId="{DFCC7D2E-80CC-4D71-9AA5-F2177590FA4E}" destId="{BF60CAC4-5067-460E-A39E-29E9622802E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352FAE-87B5-4996-9F7E-979A5161F9CD}">
      <dsp:nvSpPr>
        <dsp:cNvPr id="0" name=""/>
        <dsp:cNvSpPr/>
      </dsp:nvSpPr>
      <dsp:spPr>
        <a:xfrm>
          <a:off x="0" y="655343"/>
          <a:ext cx="5257800" cy="9945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latin typeface="Interstate" pitchFamily="50" charset="0"/>
            </a:rPr>
            <a:t>Our chapter has everything already all planned out for 2021. </a:t>
          </a:r>
        </a:p>
      </dsp:txBody>
      <dsp:txXfrm>
        <a:off x="48547" y="703890"/>
        <a:ext cx="5160706" cy="897406"/>
      </dsp:txXfrm>
    </dsp:sp>
    <dsp:sp modelId="{3DED54ED-29FC-40EE-9C85-E92242B981A8}">
      <dsp:nvSpPr>
        <dsp:cNvPr id="0" name=""/>
        <dsp:cNvSpPr/>
      </dsp:nvSpPr>
      <dsp:spPr>
        <a:xfrm>
          <a:off x="0" y="1721843"/>
          <a:ext cx="5257800" cy="99450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latin typeface="Interstate" pitchFamily="50" charset="0"/>
            </a:rPr>
            <a:t>Our chapter has a partial plan, but we need a few more tips. </a:t>
          </a:r>
        </a:p>
      </dsp:txBody>
      <dsp:txXfrm>
        <a:off x="48547" y="1770390"/>
        <a:ext cx="5160706" cy="897406"/>
      </dsp:txXfrm>
    </dsp:sp>
    <dsp:sp modelId="{7335F6D1-F596-4180-AE5B-746F2220C659}">
      <dsp:nvSpPr>
        <dsp:cNvPr id="0" name=""/>
        <dsp:cNvSpPr/>
      </dsp:nvSpPr>
      <dsp:spPr>
        <a:xfrm>
          <a:off x="0" y="2788343"/>
          <a:ext cx="5257800" cy="99450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latin typeface="Interstate" pitchFamily="50" charset="0"/>
            </a:rPr>
            <a:t>Our chapter has started planning, but nothing concrete is in place. </a:t>
          </a:r>
        </a:p>
      </dsp:txBody>
      <dsp:txXfrm>
        <a:off x="48547" y="2836890"/>
        <a:ext cx="5160706" cy="897406"/>
      </dsp:txXfrm>
    </dsp:sp>
    <dsp:sp modelId="{BF60CAC4-5067-460E-A39E-29E9622802E1}">
      <dsp:nvSpPr>
        <dsp:cNvPr id="0" name=""/>
        <dsp:cNvSpPr/>
      </dsp:nvSpPr>
      <dsp:spPr>
        <a:xfrm>
          <a:off x="0" y="3854844"/>
          <a:ext cx="5257800" cy="9945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latin typeface="Interstate" pitchFamily="50" charset="0"/>
            </a:rPr>
            <a:t>Our chapter has no idea what to do. </a:t>
          </a:r>
        </a:p>
      </dsp:txBody>
      <dsp:txXfrm>
        <a:off x="48547" y="3903391"/>
        <a:ext cx="5160706" cy="8974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841AF3-5F24-40AE-AE95-6E6CDB0A59B2}">
      <dsp:nvSpPr>
        <dsp:cNvPr id="0" name=""/>
        <dsp:cNvSpPr/>
      </dsp:nvSpPr>
      <dsp:spPr>
        <a:xfrm>
          <a:off x="0" y="49047"/>
          <a:ext cx="10515600" cy="20704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Hybrid Events = Concurrent live and virtual components</a:t>
          </a:r>
        </a:p>
      </dsp:txBody>
      <dsp:txXfrm>
        <a:off x="101072" y="150119"/>
        <a:ext cx="10313456" cy="1868317"/>
      </dsp:txXfrm>
    </dsp:sp>
    <dsp:sp modelId="{5DB1A4FB-F00E-4236-8B0D-C9590475FF33}">
      <dsp:nvSpPr>
        <dsp:cNvPr id="0" name=""/>
        <dsp:cNvSpPr/>
      </dsp:nvSpPr>
      <dsp:spPr>
        <a:xfrm>
          <a:off x="0" y="2231829"/>
          <a:ext cx="10515600" cy="20704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Blended Events = Combine live and virtual components, but not necessarily always concurrent</a:t>
          </a:r>
        </a:p>
      </dsp:txBody>
      <dsp:txXfrm>
        <a:off x="101072" y="2332901"/>
        <a:ext cx="10313456" cy="18683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6CC9A-4E7E-487D-BF7A-7DC7D6E3F4EF}">
      <dsp:nvSpPr>
        <dsp:cNvPr id="0" name=""/>
        <dsp:cNvSpPr/>
      </dsp:nvSpPr>
      <dsp:spPr>
        <a:xfrm>
          <a:off x="0" y="1099718"/>
          <a:ext cx="6263640" cy="1559025"/>
        </a:xfrm>
        <a:prstGeom prst="round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latin typeface="Interstate" pitchFamily="50" charset="0"/>
            </a:rPr>
            <a:t>FACT</a:t>
          </a:r>
        </a:p>
      </dsp:txBody>
      <dsp:txXfrm>
        <a:off x="76105" y="1175823"/>
        <a:ext cx="6111430" cy="1406815"/>
      </dsp:txXfrm>
    </dsp:sp>
    <dsp:sp modelId="{B97DDA23-DFB7-42B3-A388-5483D8C45032}">
      <dsp:nvSpPr>
        <dsp:cNvPr id="0" name=""/>
        <dsp:cNvSpPr/>
      </dsp:nvSpPr>
      <dsp:spPr>
        <a:xfrm>
          <a:off x="0" y="2845944"/>
          <a:ext cx="6263640" cy="1559025"/>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latin typeface="Interstate" pitchFamily="50" charset="0"/>
            </a:rPr>
            <a:t>FICTION</a:t>
          </a:r>
        </a:p>
      </dsp:txBody>
      <dsp:txXfrm>
        <a:off x="76105" y="2922049"/>
        <a:ext cx="6111430" cy="14068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352FAE-87B5-4996-9F7E-979A5161F9CD}">
      <dsp:nvSpPr>
        <dsp:cNvPr id="0" name=""/>
        <dsp:cNvSpPr/>
      </dsp:nvSpPr>
      <dsp:spPr>
        <a:xfrm>
          <a:off x="0" y="319824"/>
          <a:ext cx="5257800" cy="11536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latin typeface="Interstate" pitchFamily="50" charset="0"/>
            </a:rPr>
            <a:t>Panel discussions with diverse speakers and voices</a:t>
          </a:r>
        </a:p>
      </dsp:txBody>
      <dsp:txXfrm>
        <a:off x="56315" y="376139"/>
        <a:ext cx="5145170" cy="1040990"/>
      </dsp:txXfrm>
    </dsp:sp>
    <dsp:sp modelId="{3DED54ED-29FC-40EE-9C85-E92242B981A8}">
      <dsp:nvSpPr>
        <dsp:cNvPr id="0" name=""/>
        <dsp:cNvSpPr/>
      </dsp:nvSpPr>
      <dsp:spPr>
        <a:xfrm>
          <a:off x="0" y="1556964"/>
          <a:ext cx="5257800" cy="115362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latin typeface="Interstate" pitchFamily="50" charset="0"/>
            </a:rPr>
            <a:t>Incorporate polling and live Q&amp;A</a:t>
          </a:r>
        </a:p>
      </dsp:txBody>
      <dsp:txXfrm>
        <a:off x="56315" y="1613279"/>
        <a:ext cx="5145170" cy="1040990"/>
      </dsp:txXfrm>
    </dsp:sp>
    <dsp:sp modelId="{7335F6D1-F596-4180-AE5B-746F2220C659}">
      <dsp:nvSpPr>
        <dsp:cNvPr id="0" name=""/>
        <dsp:cNvSpPr/>
      </dsp:nvSpPr>
      <dsp:spPr>
        <a:xfrm>
          <a:off x="0" y="2794103"/>
          <a:ext cx="5257800" cy="115362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latin typeface="Interstate" pitchFamily="50" charset="0"/>
            </a:rPr>
            <a:t>Games and social challenges</a:t>
          </a:r>
        </a:p>
      </dsp:txBody>
      <dsp:txXfrm>
        <a:off x="56315" y="2850418"/>
        <a:ext cx="5145170" cy="1040990"/>
      </dsp:txXfrm>
    </dsp:sp>
    <dsp:sp modelId="{BF60CAC4-5067-460E-A39E-29E9622802E1}">
      <dsp:nvSpPr>
        <dsp:cNvPr id="0" name=""/>
        <dsp:cNvSpPr/>
      </dsp:nvSpPr>
      <dsp:spPr>
        <a:xfrm>
          <a:off x="0" y="4031244"/>
          <a:ext cx="5257800" cy="11536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latin typeface="Interstate" pitchFamily="50" charset="0"/>
            </a:rPr>
            <a:t>Live networking </a:t>
          </a:r>
        </a:p>
      </dsp:txBody>
      <dsp:txXfrm>
        <a:off x="56315" y="4087559"/>
        <a:ext cx="5145170" cy="10409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74F8DF-D3AA-4E1A-81BE-570CF7A8BEA8}" type="datetimeFigureOut">
              <a:rPr lang="en-US" smtClean="0"/>
              <a:t>6/10/2021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BD2D3-449B-484B-A605-57F9AB50B665}" type="slidenum">
              <a:rPr lang="en-US" smtClean="0"/>
              <a:t>‹#›</a:t>
            </a:fld>
            <a:endParaRPr lang="en-US"/>
          </a:p>
        </p:txBody>
      </p:sp>
    </p:spTree>
    <p:extLst>
      <p:ext uri="{BB962C8B-B14F-4D97-AF65-F5344CB8AC3E}">
        <p14:creationId xmlns:p14="http://schemas.microsoft.com/office/powerpoint/2010/main" val="305148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platform is different. Each has their benefits and challenges. Knowing your virtual event must haves, nice to haves, and don’t needs is essential to aligning your event needs to the platform that works best for you. Knowing these elements at the outset greatly reduces the number of platforms and options you need to fully explore. </a:t>
            </a:r>
          </a:p>
          <a:p>
            <a:endParaRPr lang="en-US" dirty="0"/>
          </a:p>
          <a:p>
            <a:endParaRPr lang="en-US" dirty="0"/>
          </a:p>
        </p:txBody>
      </p:sp>
      <p:sp>
        <p:nvSpPr>
          <p:cNvPr id="4" name="Slide Number Placeholder 3"/>
          <p:cNvSpPr>
            <a:spLocks noGrp="1"/>
          </p:cNvSpPr>
          <p:nvPr>
            <p:ph type="sldNum" sz="quarter" idx="5"/>
          </p:nvPr>
        </p:nvSpPr>
        <p:spPr/>
        <p:txBody>
          <a:bodyPr/>
          <a:lstStyle/>
          <a:p>
            <a:fld id="{FDBBD2D3-449B-484B-A605-57F9AB50B665}" type="slidenum">
              <a:rPr lang="en-US" smtClean="0"/>
              <a:t>16</a:t>
            </a:fld>
            <a:endParaRPr lang="en-US"/>
          </a:p>
        </p:txBody>
      </p:sp>
    </p:spTree>
    <p:extLst>
      <p:ext uri="{BB962C8B-B14F-4D97-AF65-F5344CB8AC3E}">
        <p14:creationId xmlns:p14="http://schemas.microsoft.com/office/powerpoint/2010/main" val="1304727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emf"/><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 Id="rId5" Type="http://schemas.openxmlformats.org/officeDocument/2006/relationships/image" Target="../media/image12.emf"/><Relationship Id="rId4" Type="http://schemas.openxmlformats.org/officeDocument/2006/relationships/chart" Target="../charts/chart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21.svg"/><Relationship Id="rId7"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5932F-DB34-4441-8ED6-5E298D9A8E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3CAA9E-0F18-463C-A005-FC0A474B0C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7D9B998-3061-4EF4-BACE-1C94FC36C93A}"/>
              </a:ext>
            </a:extLst>
          </p:cNvPr>
          <p:cNvSpPr>
            <a:spLocks noGrp="1"/>
          </p:cNvSpPr>
          <p:nvPr>
            <p:ph type="dt" sz="half" idx="10"/>
          </p:nvPr>
        </p:nvSpPr>
        <p:spPr/>
        <p:txBody>
          <a:bodyPr/>
          <a:lstStyle>
            <a:lvl1pPr>
              <a:defRPr>
                <a:latin typeface="Interstate Light" panose="02000506030000020004" pitchFamily="2" charset="0"/>
              </a:defRPr>
            </a:lvl1pPr>
          </a:lstStyle>
          <a:p>
            <a:fld id="{837F5A22-3BB0-43F2-8CC5-75EC1905D724}" type="datetimeFigureOut">
              <a:rPr lang="en-US" smtClean="0"/>
              <a:pPr/>
              <a:t>6/10/2021</a:t>
            </a:fld>
            <a:endParaRPr lang="en-US"/>
          </a:p>
        </p:txBody>
      </p:sp>
      <p:sp>
        <p:nvSpPr>
          <p:cNvPr id="5" name="Footer Placeholder 4">
            <a:extLst>
              <a:ext uri="{FF2B5EF4-FFF2-40B4-BE49-F238E27FC236}">
                <a16:creationId xmlns:a16="http://schemas.microsoft.com/office/drawing/2014/main" id="{D7B70515-532F-4219-9C0C-66A65F94EFAC}"/>
              </a:ext>
            </a:extLst>
          </p:cNvPr>
          <p:cNvSpPr>
            <a:spLocks noGrp="1"/>
          </p:cNvSpPr>
          <p:nvPr>
            <p:ph type="ftr" sz="quarter" idx="11"/>
          </p:nvPr>
        </p:nvSpPr>
        <p:spPr/>
        <p:txBody>
          <a:bodyPr/>
          <a:lstStyle>
            <a:lvl1pPr>
              <a:defRPr>
                <a:latin typeface="Interstate Light" panose="02000506030000020004" pitchFamily="2" charset="0"/>
              </a:defRPr>
            </a:lvl1pPr>
          </a:lstStyle>
          <a:p>
            <a:endParaRPr lang="en-US"/>
          </a:p>
        </p:txBody>
      </p:sp>
      <p:sp>
        <p:nvSpPr>
          <p:cNvPr id="6" name="Slide Number Placeholder 5">
            <a:extLst>
              <a:ext uri="{FF2B5EF4-FFF2-40B4-BE49-F238E27FC236}">
                <a16:creationId xmlns:a16="http://schemas.microsoft.com/office/drawing/2014/main" id="{3CD07013-1085-47AD-8E0E-160638F6CBBD}"/>
              </a:ext>
            </a:extLst>
          </p:cNvPr>
          <p:cNvSpPr>
            <a:spLocks noGrp="1"/>
          </p:cNvSpPr>
          <p:nvPr>
            <p:ph type="sldNum" sz="quarter" idx="12"/>
          </p:nvPr>
        </p:nvSpPr>
        <p:spPr/>
        <p:txBody>
          <a:bodyPr/>
          <a:lstStyle>
            <a:lvl1pPr>
              <a:defRPr>
                <a:latin typeface="Interstate Light" panose="02000506030000020004" pitchFamily="2" charset="0"/>
              </a:defRPr>
            </a:lvl1pPr>
          </a:lstStyle>
          <a:p>
            <a:fld id="{A34251E5-5C1A-4A0F-898F-B1469D79D3D6}" type="slidenum">
              <a:rPr lang="en-US" smtClean="0"/>
              <a:pPr/>
              <a:t>‹#›</a:t>
            </a:fld>
            <a:endParaRPr lang="en-US"/>
          </a:p>
        </p:txBody>
      </p:sp>
    </p:spTree>
    <p:extLst>
      <p:ext uri="{BB962C8B-B14F-4D97-AF65-F5344CB8AC3E}">
        <p14:creationId xmlns:p14="http://schemas.microsoft.com/office/powerpoint/2010/main" val="4262112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Picture Placeholder 13">
            <a:extLst>
              <a:ext uri="{FF2B5EF4-FFF2-40B4-BE49-F238E27FC236}">
                <a16:creationId xmlns:a16="http://schemas.microsoft.com/office/drawing/2014/main" id="{CCAB7132-68DF-4C7A-918C-46F2B916239B}"/>
              </a:ext>
            </a:extLst>
          </p:cNvPr>
          <p:cNvSpPr>
            <a:spLocks noGrp="1"/>
          </p:cNvSpPr>
          <p:nvPr>
            <p:ph type="pic" sz="quarter" idx="10"/>
          </p:nvPr>
        </p:nvSpPr>
        <p:spPr>
          <a:xfrm>
            <a:off x="2412042" y="0"/>
            <a:ext cx="9779958" cy="6858000"/>
          </a:xfrm>
          <a:custGeom>
            <a:avLst/>
            <a:gdLst>
              <a:gd name="connsiteX0" fmla="*/ 4988440 w 9779958"/>
              <a:gd name="connsiteY0" fmla="*/ 5588205 h 6858000"/>
              <a:gd name="connsiteX1" fmla="*/ 5013626 w 9779958"/>
              <a:gd name="connsiteY1" fmla="*/ 5592529 h 6858000"/>
              <a:gd name="connsiteX2" fmla="*/ 9390109 w 9779958"/>
              <a:gd name="connsiteY2" fmla="*/ 6764722 h 6858000"/>
              <a:gd name="connsiteX3" fmla="*/ 9721205 w 9779958"/>
              <a:gd name="connsiteY3" fmla="*/ 6858000 h 6858000"/>
              <a:gd name="connsiteX4" fmla="*/ 252477 w 9779958"/>
              <a:gd name="connsiteY4" fmla="*/ 6858000 h 6858000"/>
              <a:gd name="connsiteX5" fmla="*/ 405583 w 9779958"/>
              <a:gd name="connsiteY5" fmla="*/ 6812398 h 6858000"/>
              <a:gd name="connsiteX6" fmla="*/ 4913399 w 9779958"/>
              <a:gd name="connsiteY6" fmla="*/ 5604966 h 6858000"/>
              <a:gd name="connsiteX7" fmla="*/ 4988440 w 9779958"/>
              <a:gd name="connsiteY7" fmla="*/ 5588205 h 6858000"/>
              <a:gd name="connsiteX8" fmla="*/ 9779958 w 9779958"/>
              <a:gd name="connsiteY8" fmla="*/ 4300591 h 6858000"/>
              <a:gd name="connsiteX9" fmla="*/ 9779958 w 9779958"/>
              <a:gd name="connsiteY9" fmla="*/ 6827726 h 6858000"/>
              <a:gd name="connsiteX10" fmla="*/ 7974183 w 9779958"/>
              <a:gd name="connsiteY10" fmla="*/ 6346121 h 6858000"/>
              <a:gd name="connsiteX11" fmla="*/ 5062267 w 9779958"/>
              <a:gd name="connsiteY11" fmla="*/ 5566230 h 6858000"/>
              <a:gd name="connsiteX12" fmla="*/ 8742951 w 9779958"/>
              <a:gd name="connsiteY12" fmla="*/ 4580233 h 6858000"/>
              <a:gd name="connsiteX13" fmla="*/ 9779958 w 9779958"/>
              <a:gd name="connsiteY13" fmla="*/ 4300591 h 6858000"/>
              <a:gd name="connsiteX14" fmla="*/ 8654044 w 9779958"/>
              <a:gd name="connsiteY14" fmla="*/ 0 h 6858000"/>
              <a:gd name="connsiteX15" fmla="*/ 9779957 w 9779958"/>
              <a:gd name="connsiteY15" fmla="*/ 0 h 6858000"/>
              <a:gd name="connsiteX16" fmla="*/ 9779957 w 9779958"/>
              <a:gd name="connsiteY16" fmla="*/ 4274853 h 6858000"/>
              <a:gd name="connsiteX17" fmla="*/ 9774773 w 9779958"/>
              <a:gd name="connsiteY17" fmla="*/ 4264150 h 6858000"/>
              <a:gd name="connsiteX18" fmla="*/ 8583200 w 9779958"/>
              <a:gd name="connsiteY18" fmla="*/ 4583875 h 6858000"/>
              <a:gd name="connsiteX19" fmla="*/ 2415215 w 9779958"/>
              <a:gd name="connsiteY19" fmla="*/ 6234981 h 6858000"/>
              <a:gd name="connsiteX20" fmla="*/ 6798258 w 9779958"/>
              <a:gd name="connsiteY20" fmla="*/ 1856200 h 6858000"/>
              <a:gd name="connsiteX21" fmla="*/ 8654044 w 9779958"/>
              <a:gd name="connsiteY21" fmla="*/ 0 h 6858000"/>
              <a:gd name="connsiteX22" fmla="*/ 0 w 9779958"/>
              <a:gd name="connsiteY22" fmla="*/ 0 h 6858000"/>
              <a:gd name="connsiteX23" fmla="*/ 8601726 w 9779958"/>
              <a:gd name="connsiteY23" fmla="*/ 0 h 6858000"/>
              <a:gd name="connsiteX24" fmla="*/ 6831687 w 9779958"/>
              <a:gd name="connsiteY24" fmla="*/ 1768242 h 6858000"/>
              <a:gd name="connsiteX25" fmla="*/ 6755314 w 9779958"/>
              <a:gd name="connsiteY25" fmla="*/ 1808987 h 6858000"/>
              <a:gd name="connsiteX26" fmla="*/ 0 w 9779958"/>
              <a:gd name="connsiteY2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779958" h="6858000">
                <a:moveTo>
                  <a:pt x="4988440" y="5588205"/>
                </a:moveTo>
                <a:cubicBezTo>
                  <a:pt x="4996842" y="5588189"/>
                  <a:pt x="5005245" y="5589420"/>
                  <a:pt x="5013626" y="5592529"/>
                </a:cubicBezTo>
                <a:cubicBezTo>
                  <a:pt x="6472454" y="5983260"/>
                  <a:pt x="7931281" y="6373646"/>
                  <a:pt x="9390109" y="6764722"/>
                </a:cubicBezTo>
                <a:cubicBezTo>
                  <a:pt x="9500359" y="6796506"/>
                  <a:pt x="9613374" y="6818962"/>
                  <a:pt x="9721205" y="6858000"/>
                </a:cubicBezTo>
                <a:lnTo>
                  <a:pt x="252477" y="6858000"/>
                </a:lnTo>
                <a:cubicBezTo>
                  <a:pt x="301900" y="6837963"/>
                  <a:pt x="354087" y="6826562"/>
                  <a:pt x="405583" y="6812398"/>
                </a:cubicBezTo>
                <a:cubicBezTo>
                  <a:pt x="1908304" y="6409921"/>
                  <a:pt x="3411024" y="6007789"/>
                  <a:pt x="4913399" y="5604966"/>
                </a:cubicBezTo>
                <a:cubicBezTo>
                  <a:pt x="4938023" y="5599525"/>
                  <a:pt x="4963232" y="5588254"/>
                  <a:pt x="4988440" y="5588205"/>
                </a:cubicBezTo>
                <a:close/>
                <a:moveTo>
                  <a:pt x="9779958" y="4300591"/>
                </a:moveTo>
                <a:lnTo>
                  <a:pt x="9779958" y="6827726"/>
                </a:lnTo>
                <a:cubicBezTo>
                  <a:pt x="9177457" y="6670298"/>
                  <a:pt x="8576338" y="6505965"/>
                  <a:pt x="7974183" y="6346121"/>
                </a:cubicBezTo>
                <a:cubicBezTo>
                  <a:pt x="7003544" y="6085812"/>
                  <a:pt x="6032560" y="5827229"/>
                  <a:pt x="5062267" y="5566230"/>
                </a:cubicBezTo>
                <a:cubicBezTo>
                  <a:pt x="6288701" y="5235838"/>
                  <a:pt x="7516172" y="4909244"/>
                  <a:pt x="8742951" y="4580233"/>
                </a:cubicBezTo>
                <a:cubicBezTo>
                  <a:pt x="9088274" y="4486674"/>
                  <a:pt x="9435672" y="4397948"/>
                  <a:pt x="9779958" y="4300591"/>
                </a:cubicBezTo>
                <a:close/>
                <a:moveTo>
                  <a:pt x="8654044" y="0"/>
                </a:moveTo>
                <a:lnTo>
                  <a:pt x="9779957" y="0"/>
                </a:lnTo>
                <a:lnTo>
                  <a:pt x="9779957" y="4274853"/>
                </a:lnTo>
                <a:lnTo>
                  <a:pt x="9774773" y="4264150"/>
                </a:lnTo>
                <a:cubicBezTo>
                  <a:pt x="9378042" y="4372566"/>
                  <a:pt x="8980276" y="4476839"/>
                  <a:pt x="8583200" y="4583875"/>
                </a:cubicBezTo>
                <a:cubicBezTo>
                  <a:pt x="6526974" y="5134244"/>
                  <a:pt x="4471095" y="5684958"/>
                  <a:pt x="2415215" y="6234981"/>
                </a:cubicBezTo>
                <a:cubicBezTo>
                  <a:pt x="3876345" y="4775503"/>
                  <a:pt x="5337128" y="3315679"/>
                  <a:pt x="6798258" y="1856200"/>
                </a:cubicBezTo>
                <a:cubicBezTo>
                  <a:pt x="7416508" y="1237122"/>
                  <a:pt x="8037176" y="620460"/>
                  <a:pt x="8654044" y="0"/>
                </a:cubicBezTo>
                <a:close/>
                <a:moveTo>
                  <a:pt x="0" y="0"/>
                </a:moveTo>
                <a:lnTo>
                  <a:pt x="8601726" y="0"/>
                </a:lnTo>
                <a:cubicBezTo>
                  <a:pt x="8011137" y="589069"/>
                  <a:pt x="7421584" y="1178828"/>
                  <a:pt x="6831687" y="1768242"/>
                </a:cubicBezTo>
                <a:cubicBezTo>
                  <a:pt x="6809224" y="1786888"/>
                  <a:pt x="6789526" y="1827632"/>
                  <a:pt x="6755314" y="1808987"/>
                </a:cubicBezTo>
                <a:cubicBezTo>
                  <a:pt x="4503543" y="1205761"/>
                  <a:pt x="2251425" y="603916"/>
                  <a:pt x="0" y="0"/>
                </a:cubicBezTo>
                <a:close/>
              </a:path>
            </a:pathLst>
          </a:custGeom>
        </p:spPr>
        <p:txBody>
          <a:bodyPr wrap="square">
            <a:noAutofit/>
          </a:bodyPr>
          <a:lstStyle/>
          <a:p>
            <a:endParaRPr lang="en-US"/>
          </a:p>
        </p:txBody>
      </p:sp>
      <p:pic>
        <p:nvPicPr>
          <p:cNvPr id="7" name="Picture 6">
            <a:extLst>
              <a:ext uri="{FF2B5EF4-FFF2-40B4-BE49-F238E27FC236}">
                <a16:creationId xmlns:a16="http://schemas.microsoft.com/office/drawing/2014/main" id="{0FAD36E2-C3BF-4D63-8B20-72908C43416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58802" y="2080712"/>
            <a:ext cx="5356998" cy="822960"/>
          </a:xfrm>
          <a:prstGeom prst="rect">
            <a:avLst/>
          </a:prstGeom>
        </p:spPr>
      </p:pic>
      <p:pic>
        <p:nvPicPr>
          <p:cNvPr id="8" name="Picture 7">
            <a:extLst>
              <a:ext uri="{FF2B5EF4-FFF2-40B4-BE49-F238E27FC236}">
                <a16:creationId xmlns:a16="http://schemas.microsoft.com/office/drawing/2014/main" id="{DAA46414-F338-4082-807E-55147B0334CB}"/>
              </a:ext>
            </a:extLst>
          </p:cNvPr>
          <p:cNvPicPr>
            <a:picLocks noChangeAspect="1"/>
          </p:cNvPicPr>
          <p:nvPr userDrawn="1"/>
        </p:nvPicPr>
        <p:blipFill>
          <a:blip r:embed="rId3"/>
          <a:stretch>
            <a:fillRect/>
          </a:stretch>
        </p:blipFill>
        <p:spPr>
          <a:xfrm>
            <a:off x="573317" y="5976720"/>
            <a:ext cx="2273300" cy="317500"/>
          </a:xfrm>
          <a:prstGeom prst="rect">
            <a:avLst/>
          </a:prstGeom>
        </p:spPr>
      </p:pic>
      <p:sp>
        <p:nvSpPr>
          <p:cNvPr id="9" name="Text Placeholder 19">
            <a:extLst>
              <a:ext uri="{FF2B5EF4-FFF2-40B4-BE49-F238E27FC236}">
                <a16:creationId xmlns:a16="http://schemas.microsoft.com/office/drawing/2014/main" id="{FBBE10F6-DC07-4326-B9B9-8824B1B726BB}"/>
              </a:ext>
            </a:extLst>
          </p:cNvPr>
          <p:cNvSpPr>
            <a:spLocks noGrp="1"/>
          </p:cNvSpPr>
          <p:nvPr>
            <p:ph type="body" sz="quarter" idx="11"/>
          </p:nvPr>
        </p:nvSpPr>
        <p:spPr>
          <a:xfrm>
            <a:off x="558800" y="3167063"/>
            <a:ext cx="5342482" cy="787266"/>
          </a:xfrm>
        </p:spPr>
        <p:txBody>
          <a:bodyPr anchor="ctr"/>
          <a:lstStyle>
            <a:lvl1pPr>
              <a:buNone/>
              <a:defRPr>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sp>
        <p:nvSpPr>
          <p:cNvPr id="10" name="Text Placeholder 19">
            <a:extLst>
              <a:ext uri="{FF2B5EF4-FFF2-40B4-BE49-F238E27FC236}">
                <a16:creationId xmlns:a16="http://schemas.microsoft.com/office/drawing/2014/main" id="{94A87B82-4D0C-4375-9020-68B84B2B3C00}"/>
              </a:ext>
            </a:extLst>
          </p:cNvPr>
          <p:cNvSpPr>
            <a:spLocks noGrp="1"/>
          </p:cNvSpPr>
          <p:nvPr>
            <p:ph type="body" sz="quarter" idx="12"/>
          </p:nvPr>
        </p:nvSpPr>
        <p:spPr>
          <a:xfrm>
            <a:off x="558800" y="4120671"/>
            <a:ext cx="5357000" cy="750799"/>
          </a:xfrm>
        </p:spPr>
        <p:txBody>
          <a:bodyPr anchor="t">
            <a:normAutofit/>
          </a:bodyPr>
          <a:lstStyle>
            <a:lvl1pPr>
              <a:buNone/>
              <a:defRPr sz="1600">
                <a:solidFill>
                  <a:srgbClr val="00205B"/>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spTree>
    <p:extLst>
      <p:ext uri="{BB962C8B-B14F-4D97-AF65-F5344CB8AC3E}">
        <p14:creationId xmlns:p14="http://schemas.microsoft.com/office/powerpoint/2010/main" val="1293546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D54FFF1-A252-4500-BA7A-5571F1330DE6}"/>
              </a:ext>
            </a:extLst>
          </p:cNvPr>
          <p:cNvSpPr>
            <a:spLocks noGrp="1"/>
          </p:cNvSpPr>
          <p:nvPr>
            <p:ph type="pic" sz="quarter" idx="10" hasCustomPrompt="1"/>
          </p:nvPr>
        </p:nvSpPr>
        <p:spPr>
          <a:xfrm>
            <a:off x="0" y="1"/>
            <a:ext cx="12205110" cy="3505200"/>
          </a:xfrm>
          <a:custGeom>
            <a:avLst/>
            <a:gdLst>
              <a:gd name="connsiteX0" fmla="*/ 0 w 12230100"/>
              <a:gd name="connsiteY0" fmla="*/ 0 h 3505200"/>
              <a:gd name="connsiteX1" fmla="*/ 12230100 w 12230100"/>
              <a:gd name="connsiteY1" fmla="*/ 0 h 3505200"/>
              <a:gd name="connsiteX2" fmla="*/ 12230100 w 12230100"/>
              <a:gd name="connsiteY2" fmla="*/ 1162050 h 3505200"/>
              <a:gd name="connsiteX3" fmla="*/ 12230100 w 12230100"/>
              <a:gd name="connsiteY3" fmla="*/ 1442847 h 3505200"/>
              <a:gd name="connsiteX4" fmla="*/ 12230100 w 12230100"/>
              <a:gd name="connsiteY4" fmla="*/ 1447800 h 3505200"/>
              <a:gd name="connsiteX5" fmla="*/ 12211561 w 12230100"/>
              <a:gd name="connsiteY5" fmla="*/ 1447800 h 3505200"/>
              <a:gd name="connsiteX6" fmla="*/ 4510725 w 12230100"/>
              <a:gd name="connsiteY6" fmla="*/ 3505200 h 3505200"/>
              <a:gd name="connsiteX7" fmla="*/ 0 w 12230100"/>
              <a:gd name="connsiteY7" fmla="*/ 2300329 h 3505200"/>
              <a:gd name="connsiteX8" fmla="*/ 0 w 12230100"/>
              <a:gd name="connsiteY8" fmla="*/ 1447800 h 3505200"/>
              <a:gd name="connsiteX9" fmla="*/ 0 w 12230100"/>
              <a:gd name="connsiteY9" fmla="*/ 116205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30100" h="3505200">
                <a:moveTo>
                  <a:pt x="0" y="0"/>
                </a:moveTo>
                <a:lnTo>
                  <a:pt x="12230100" y="0"/>
                </a:lnTo>
                <a:lnTo>
                  <a:pt x="12230100" y="1162050"/>
                </a:lnTo>
                <a:lnTo>
                  <a:pt x="12230100" y="1442847"/>
                </a:lnTo>
                <a:lnTo>
                  <a:pt x="12230100" y="1447800"/>
                </a:lnTo>
                <a:lnTo>
                  <a:pt x="12211561" y="1447800"/>
                </a:lnTo>
                <a:lnTo>
                  <a:pt x="4510725" y="3505200"/>
                </a:lnTo>
                <a:lnTo>
                  <a:pt x="0" y="2300329"/>
                </a:lnTo>
                <a:lnTo>
                  <a:pt x="0" y="1447800"/>
                </a:lnTo>
                <a:lnTo>
                  <a:pt x="0" y="1162050"/>
                </a:lnTo>
                <a:close/>
              </a:path>
            </a:pathLst>
          </a:custGeom>
        </p:spPr>
        <p:txBody>
          <a:bodyPr wrap="square">
            <a:noAutofit/>
          </a:bodyPr>
          <a:lstStyle>
            <a:lvl1pPr marL="0" indent="0">
              <a:buFont typeface="Arial" panose="020B0604020202020204" pitchFamily="34" charset="0"/>
              <a:buNone/>
              <a:defRPr sz="1600"/>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Add picture and send to back</a:t>
            </a:r>
          </a:p>
          <a:p>
            <a:endParaRPr lang="en-US" dirty="0"/>
          </a:p>
        </p:txBody>
      </p:sp>
      <p:grpSp>
        <p:nvGrpSpPr>
          <p:cNvPr id="10" name="Group 9">
            <a:extLst>
              <a:ext uri="{FF2B5EF4-FFF2-40B4-BE49-F238E27FC236}">
                <a16:creationId xmlns:a16="http://schemas.microsoft.com/office/drawing/2014/main" id="{5D79F499-2F18-429C-AC95-ED072277DB2E}"/>
              </a:ext>
            </a:extLst>
          </p:cNvPr>
          <p:cNvGrpSpPr/>
          <p:nvPr userDrawn="1"/>
        </p:nvGrpSpPr>
        <p:grpSpPr>
          <a:xfrm>
            <a:off x="8357010" y="5052060"/>
            <a:ext cx="3848100" cy="1805940"/>
            <a:chOff x="8343900" y="5052060"/>
            <a:chExt cx="3848100" cy="1805940"/>
          </a:xfrm>
        </p:grpSpPr>
        <p:sp>
          <p:nvSpPr>
            <p:cNvPr id="11" name="Isosceles Triangle 10">
              <a:extLst>
                <a:ext uri="{FF2B5EF4-FFF2-40B4-BE49-F238E27FC236}">
                  <a16:creationId xmlns:a16="http://schemas.microsoft.com/office/drawing/2014/main" id="{00AA9DF2-1C48-4914-B000-5F2DC5301AF4}"/>
                </a:ext>
              </a:extLst>
            </p:cNvPr>
            <p:cNvSpPr/>
            <p:nvPr/>
          </p:nvSpPr>
          <p:spPr>
            <a:xfrm>
              <a:off x="8343900" y="5829300"/>
              <a:ext cx="3848100" cy="1028700"/>
            </a:xfrm>
            <a:prstGeom prst="triangle">
              <a:avLst>
                <a:gd name="adj" fmla="val 100000"/>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67FFCF87-329D-4B6F-9D4B-203835C7E71F}"/>
                </a:ext>
              </a:extLst>
            </p:cNvPr>
            <p:cNvSpPr/>
            <p:nvPr/>
          </p:nvSpPr>
          <p:spPr>
            <a:xfrm rot="16200000">
              <a:off x="11175166" y="5042042"/>
              <a:ext cx="1006816" cy="1026852"/>
            </a:xfrm>
            <a:custGeom>
              <a:avLst/>
              <a:gdLst>
                <a:gd name="connsiteX0" fmla="*/ 1006816 w 1006816"/>
                <a:gd name="connsiteY0" fmla="*/ 1026852 h 1026852"/>
                <a:gd name="connsiteX1" fmla="*/ 274505 w 1006816"/>
                <a:gd name="connsiteY1" fmla="*/ 1026852 h 1026852"/>
                <a:gd name="connsiteX2" fmla="*/ 0 w 1006816"/>
                <a:gd name="connsiteY2" fmla="*/ 0 h 1026852"/>
              </a:gdLst>
              <a:ahLst/>
              <a:cxnLst>
                <a:cxn ang="0">
                  <a:pos x="connsiteX0" y="connsiteY0"/>
                </a:cxn>
                <a:cxn ang="0">
                  <a:pos x="connsiteX1" y="connsiteY1"/>
                </a:cxn>
                <a:cxn ang="0">
                  <a:pos x="connsiteX2" y="connsiteY2"/>
                </a:cxn>
              </a:cxnLst>
              <a:rect l="l" t="t" r="r" b="b"/>
              <a:pathLst>
                <a:path w="1006816" h="1026852">
                  <a:moveTo>
                    <a:pt x="1006816" y="1026852"/>
                  </a:moveTo>
                  <a:lnTo>
                    <a:pt x="274505" y="1026852"/>
                  </a:lnTo>
                  <a:lnTo>
                    <a:pt x="0" y="0"/>
                  </a:lnTo>
                  <a:close/>
                </a:path>
              </a:pathLst>
            </a:cu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3" name="Group 12">
            <a:extLst>
              <a:ext uri="{FF2B5EF4-FFF2-40B4-BE49-F238E27FC236}">
                <a16:creationId xmlns:a16="http://schemas.microsoft.com/office/drawing/2014/main" id="{D690453B-08B4-43AC-B35D-35AA8062B35A}"/>
              </a:ext>
            </a:extLst>
          </p:cNvPr>
          <p:cNvGrpSpPr>
            <a:grpSpLocks noChangeAspect="1"/>
          </p:cNvGrpSpPr>
          <p:nvPr userDrawn="1"/>
        </p:nvGrpSpPr>
        <p:grpSpPr>
          <a:xfrm flipH="1">
            <a:off x="4896149" y="2388026"/>
            <a:ext cx="7302600" cy="4480560"/>
            <a:chOff x="1587" y="2035169"/>
            <a:chExt cx="7860393" cy="4822797"/>
          </a:xfrm>
        </p:grpSpPr>
        <p:sp>
          <p:nvSpPr>
            <p:cNvPr id="14" name="Freeform 359">
              <a:extLst>
                <a:ext uri="{FF2B5EF4-FFF2-40B4-BE49-F238E27FC236}">
                  <a16:creationId xmlns:a16="http://schemas.microsoft.com/office/drawing/2014/main" id="{1EAAE27B-E9D3-4C06-A127-5F4B3C818CCC}"/>
                </a:ext>
              </a:extLst>
            </p:cNvPr>
            <p:cNvSpPr>
              <a:spLocks noChangeArrowheads="1"/>
            </p:cNvSpPr>
            <p:nvPr/>
          </p:nvSpPr>
          <p:spPr bwMode="auto">
            <a:xfrm>
              <a:off x="1589" y="2035169"/>
              <a:ext cx="7860391" cy="4822797"/>
            </a:xfrm>
            <a:custGeom>
              <a:avLst/>
              <a:gdLst>
                <a:gd name="T0" fmla="*/ 0 w 12622"/>
                <a:gd name="T1" fmla="*/ 1064 h 7742"/>
                <a:gd name="T2" fmla="*/ 7890 w 12622"/>
                <a:gd name="T3" fmla="*/ 7741 h 7742"/>
                <a:gd name="T4" fmla="*/ 8319 w 12622"/>
                <a:gd name="T5" fmla="*/ 7741 h 7742"/>
                <a:gd name="T6" fmla="*/ 8447 w 12622"/>
                <a:gd name="T7" fmla="*/ 7741 h 7742"/>
                <a:gd name="T8" fmla="*/ 12070 w 12622"/>
                <a:gd name="T9" fmla="*/ 7741 h 7742"/>
                <a:gd name="T10" fmla="*/ 12196 w 12622"/>
                <a:gd name="T11" fmla="*/ 7741 h 7742"/>
                <a:gd name="T12" fmla="*/ 12621 w 12622"/>
                <a:gd name="T13" fmla="*/ 7741 h 7742"/>
                <a:gd name="T14" fmla="*/ 0 w 12622"/>
                <a:gd name="T15" fmla="*/ 0 h 7742"/>
                <a:gd name="T16" fmla="*/ 0 w 12622"/>
                <a:gd name="T17" fmla="*/ 1064 h 7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22" h="7742">
                  <a:moveTo>
                    <a:pt x="0" y="1064"/>
                  </a:moveTo>
                  <a:lnTo>
                    <a:pt x="7890" y="7741"/>
                  </a:lnTo>
                  <a:lnTo>
                    <a:pt x="8319" y="7741"/>
                  </a:lnTo>
                  <a:lnTo>
                    <a:pt x="8447" y="7741"/>
                  </a:lnTo>
                  <a:lnTo>
                    <a:pt x="12070" y="7741"/>
                  </a:lnTo>
                  <a:lnTo>
                    <a:pt x="12196" y="7741"/>
                  </a:lnTo>
                  <a:lnTo>
                    <a:pt x="12621" y="7741"/>
                  </a:lnTo>
                  <a:lnTo>
                    <a:pt x="0" y="0"/>
                  </a:lnTo>
                  <a:lnTo>
                    <a:pt x="0" y="1064"/>
                  </a:lnTo>
                </a:path>
              </a:pathLst>
            </a:custGeom>
            <a:solidFill>
              <a:srgbClr val="BBBCBC"/>
            </a:solidFill>
            <a:ln>
              <a:noFill/>
            </a:ln>
            <a:effectLst/>
          </p:spPr>
          <p:txBody>
            <a:bodyPr wrap="none" anchor="ctr"/>
            <a:lstStyle/>
            <a:p>
              <a:endParaRPr lang="en-US" sz="3265" dirty="0">
                <a:latin typeface="Lato Light" panose="020F0502020204030203" pitchFamily="34" charset="0"/>
              </a:endParaRPr>
            </a:p>
          </p:txBody>
        </p:sp>
        <p:sp>
          <p:nvSpPr>
            <p:cNvPr id="15" name="Freeform 360">
              <a:extLst>
                <a:ext uri="{FF2B5EF4-FFF2-40B4-BE49-F238E27FC236}">
                  <a16:creationId xmlns:a16="http://schemas.microsoft.com/office/drawing/2014/main" id="{5BAE6BB0-46A7-4A5C-9F85-6B9ED471C712}"/>
                </a:ext>
              </a:extLst>
            </p:cNvPr>
            <p:cNvSpPr>
              <a:spLocks noChangeArrowheads="1"/>
            </p:cNvSpPr>
            <p:nvPr/>
          </p:nvSpPr>
          <p:spPr bwMode="auto">
            <a:xfrm>
              <a:off x="53769" y="2359253"/>
              <a:ext cx="5561598" cy="3935688"/>
            </a:xfrm>
            <a:custGeom>
              <a:avLst/>
              <a:gdLst>
                <a:gd name="T0" fmla="*/ 36 w 8930"/>
                <a:gd name="T1" fmla="*/ 0 h 6321"/>
                <a:gd name="T2" fmla="*/ 0 w 8930"/>
                <a:gd name="T3" fmla="*/ 4 h 6321"/>
                <a:gd name="T4" fmla="*/ 150 w 8930"/>
                <a:gd name="T5" fmla="*/ 110 h 6321"/>
                <a:gd name="T6" fmla="*/ 187 w 8930"/>
                <a:gd name="T7" fmla="*/ 107 h 6321"/>
                <a:gd name="T8" fmla="*/ 36 w 8930"/>
                <a:gd name="T9" fmla="*/ 0 h 6321"/>
                <a:gd name="T10" fmla="*/ 349 w 8930"/>
                <a:gd name="T11" fmla="*/ 222 h 6321"/>
                <a:gd name="T12" fmla="*/ 310 w 8930"/>
                <a:gd name="T13" fmla="*/ 225 h 6321"/>
                <a:gd name="T14" fmla="*/ 481 w 8930"/>
                <a:gd name="T15" fmla="*/ 346 h 6321"/>
                <a:gd name="T16" fmla="*/ 521 w 8930"/>
                <a:gd name="T17" fmla="*/ 343 h 6321"/>
                <a:gd name="T18" fmla="*/ 349 w 8930"/>
                <a:gd name="T19" fmla="*/ 222 h 6321"/>
                <a:gd name="T20" fmla="*/ 705 w 8930"/>
                <a:gd name="T21" fmla="*/ 474 h 6321"/>
                <a:gd name="T22" fmla="*/ 664 w 8930"/>
                <a:gd name="T23" fmla="*/ 477 h 6321"/>
                <a:gd name="T24" fmla="*/ 861 w 8930"/>
                <a:gd name="T25" fmla="*/ 618 h 6321"/>
                <a:gd name="T26" fmla="*/ 903 w 8930"/>
                <a:gd name="T27" fmla="*/ 614 h 6321"/>
                <a:gd name="T28" fmla="*/ 705 w 8930"/>
                <a:gd name="T29" fmla="*/ 474 h 6321"/>
                <a:gd name="T30" fmla="*/ 1116 w 8930"/>
                <a:gd name="T31" fmla="*/ 765 h 6321"/>
                <a:gd name="T32" fmla="*/ 1073 w 8930"/>
                <a:gd name="T33" fmla="*/ 769 h 6321"/>
                <a:gd name="T34" fmla="*/ 1302 w 8930"/>
                <a:gd name="T35" fmla="*/ 932 h 6321"/>
                <a:gd name="T36" fmla="*/ 1346 w 8930"/>
                <a:gd name="T37" fmla="*/ 928 h 6321"/>
                <a:gd name="T38" fmla="*/ 1116 w 8930"/>
                <a:gd name="T39" fmla="*/ 765 h 6321"/>
                <a:gd name="T40" fmla="*/ 1596 w 8930"/>
                <a:gd name="T41" fmla="*/ 1104 h 6321"/>
                <a:gd name="T42" fmla="*/ 1549 w 8930"/>
                <a:gd name="T43" fmla="*/ 1110 h 6321"/>
                <a:gd name="T44" fmla="*/ 1818 w 8930"/>
                <a:gd name="T45" fmla="*/ 1302 h 6321"/>
                <a:gd name="T46" fmla="*/ 1867 w 8930"/>
                <a:gd name="T47" fmla="*/ 1296 h 6321"/>
                <a:gd name="T48" fmla="*/ 1596 w 8930"/>
                <a:gd name="T49" fmla="*/ 1104 h 6321"/>
                <a:gd name="T50" fmla="*/ 2162 w 8930"/>
                <a:gd name="T51" fmla="*/ 1505 h 6321"/>
                <a:gd name="T52" fmla="*/ 2113 w 8930"/>
                <a:gd name="T53" fmla="*/ 1511 h 6321"/>
                <a:gd name="T54" fmla="*/ 2434 w 8930"/>
                <a:gd name="T55" fmla="*/ 1740 h 6321"/>
                <a:gd name="T56" fmla="*/ 2486 w 8930"/>
                <a:gd name="T57" fmla="*/ 1733 h 6321"/>
                <a:gd name="T58" fmla="*/ 2162 w 8930"/>
                <a:gd name="T59" fmla="*/ 1505 h 6321"/>
                <a:gd name="T60" fmla="*/ 705 w 8930"/>
                <a:gd name="T61" fmla="*/ 474 h 6321"/>
                <a:gd name="T62" fmla="*/ 2841 w 8930"/>
                <a:gd name="T63" fmla="*/ 1985 h 6321"/>
                <a:gd name="T64" fmla="*/ 2788 w 8930"/>
                <a:gd name="T65" fmla="*/ 1992 h 6321"/>
                <a:gd name="T66" fmla="*/ 3178 w 8930"/>
                <a:gd name="T67" fmla="*/ 2271 h 6321"/>
                <a:gd name="T68" fmla="*/ 3234 w 8930"/>
                <a:gd name="T69" fmla="*/ 2263 h 6321"/>
                <a:gd name="T70" fmla="*/ 2841 w 8930"/>
                <a:gd name="T71" fmla="*/ 1985 h 6321"/>
                <a:gd name="T72" fmla="*/ 3670 w 8930"/>
                <a:gd name="T73" fmla="*/ 2572 h 6321"/>
                <a:gd name="T74" fmla="*/ 3612 w 8930"/>
                <a:gd name="T75" fmla="*/ 2581 h 6321"/>
                <a:gd name="T76" fmla="*/ 4097 w 8930"/>
                <a:gd name="T77" fmla="*/ 2928 h 6321"/>
                <a:gd name="T78" fmla="*/ 4158 w 8930"/>
                <a:gd name="T79" fmla="*/ 2917 h 6321"/>
                <a:gd name="T80" fmla="*/ 3670 w 8930"/>
                <a:gd name="T81" fmla="*/ 2572 h 6321"/>
                <a:gd name="T82" fmla="*/ 4706 w 8930"/>
                <a:gd name="T83" fmla="*/ 3305 h 6321"/>
                <a:gd name="T84" fmla="*/ 4643 w 8930"/>
                <a:gd name="T85" fmla="*/ 3317 h 6321"/>
                <a:gd name="T86" fmla="*/ 5260 w 8930"/>
                <a:gd name="T87" fmla="*/ 3758 h 6321"/>
                <a:gd name="T88" fmla="*/ 5326 w 8930"/>
                <a:gd name="T89" fmla="*/ 3745 h 6321"/>
                <a:gd name="T90" fmla="*/ 4706 w 8930"/>
                <a:gd name="T91" fmla="*/ 3305 h 6321"/>
                <a:gd name="T92" fmla="*/ 2841 w 8930"/>
                <a:gd name="T93" fmla="*/ 1985 h 6321"/>
                <a:gd name="T94" fmla="*/ 6035 w 8930"/>
                <a:gd name="T95" fmla="*/ 4246 h 6321"/>
                <a:gd name="T96" fmla="*/ 5966 w 8930"/>
                <a:gd name="T97" fmla="*/ 4262 h 6321"/>
                <a:gd name="T98" fmla="*/ 6779 w 8930"/>
                <a:gd name="T99" fmla="*/ 4843 h 6321"/>
                <a:gd name="T100" fmla="*/ 6852 w 8930"/>
                <a:gd name="T101" fmla="*/ 4825 h 6321"/>
                <a:gd name="T102" fmla="*/ 6035 w 8930"/>
                <a:gd name="T103" fmla="*/ 4246 h 6321"/>
                <a:gd name="T104" fmla="*/ 7804 w 8930"/>
                <a:gd name="T105" fmla="*/ 5498 h 6321"/>
                <a:gd name="T106" fmla="*/ 7728 w 8930"/>
                <a:gd name="T107" fmla="*/ 5520 h 6321"/>
                <a:gd name="T108" fmla="*/ 8849 w 8930"/>
                <a:gd name="T109" fmla="*/ 6320 h 6321"/>
                <a:gd name="T110" fmla="*/ 8929 w 8930"/>
                <a:gd name="T111" fmla="*/ 6295 h 6321"/>
                <a:gd name="T112" fmla="*/ 7804 w 8930"/>
                <a:gd name="T113" fmla="*/ 5498 h 6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30" h="6321">
                  <a:moveTo>
                    <a:pt x="36" y="0"/>
                  </a:moveTo>
                  <a:lnTo>
                    <a:pt x="0" y="4"/>
                  </a:lnTo>
                  <a:lnTo>
                    <a:pt x="150" y="110"/>
                  </a:lnTo>
                  <a:lnTo>
                    <a:pt x="187" y="107"/>
                  </a:lnTo>
                  <a:lnTo>
                    <a:pt x="36" y="0"/>
                  </a:lnTo>
                  <a:close/>
                  <a:moveTo>
                    <a:pt x="349" y="222"/>
                  </a:moveTo>
                  <a:lnTo>
                    <a:pt x="310" y="225"/>
                  </a:lnTo>
                  <a:lnTo>
                    <a:pt x="481" y="346"/>
                  </a:lnTo>
                  <a:lnTo>
                    <a:pt x="521" y="343"/>
                  </a:lnTo>
                  <a:lnTo>
                    <a:pt x="349" y="222"/>
                  </a:lnTo>
                  <a:close/>
                  <a:moveTo>
                    <a:pt x="705" y="474"/>
                  </a:moveTo>
                  <a:lnTo>
                    <a:pt x="664" y="477"/>
                  </a:lnTo>
                  <a:lnTo>
                    <a:pt x="861" y="618"/>
                  </a:lnTo>
                  <a:lnTo>
                    <a:pt x="903" y="614"/>
                  </a:lnTo>
                  <a:lnTo>
                    <a:pt x="705" y="474"/>
                  </a:lnTo>
                  <a:lnTo>
                    <a:pt x="1116" y="765"/>
                  </a:lnTo>
                  <a:lnTo>
                    <a:pt x="1073" y="769"/>
                  </a:lnTo>
                  <a:lnTo>
                    <a:pt x="1302" y="932"/>
                  </a:lnTo>
                  <a:lnTo>
                    <a:pt x="1346" y="928"/>
                  </a:lnTo>
                  <a:lnTo>
                    <a:pt x="1116" y="765"/>
                  </a:lnTo>
                  <a:lnTo>
                    <a:pt x="1596" y="1104"/>
                  </a:lnTo>
                  <a:lnTo>
                    <a:pt x="1549" y="1110"/>
                  </a:lnTo>
                  <a:lnTo>
                    <a:pt x="1818" y="1302"/>
                  </a:lnTo>
                  <a:lnTo>
                    <a:pt x="1867" y="1296"/>
                  </a:lnTo>
                  <a:lnTo>
                    <a:pt x="1596" y="1104"/>
                  </a:lnTo>
                  <a:lnTo>
                    <a:pt x="2162" y="1505"/>
                  </a:lnTo>
                  <a:lnTo>
                    <a:pt x="2113" y="1511"/>
                  </a:lnTo>
                  <a:lnTo>
                    <a:pt x="2434" y="1740"/>
                  </a:lnTo>
                  <a:lnTo>
                    <a:pt x="2486" y="1733"/>
                  </a:lnTo>
                  <a:lnTo>
                    <a:pt x="2162" y="1505"/>
                  </a:lnTo>
                  <a:lnTo>
                    <a:pt x="705" y="474"/>
                  </a:lnTo>
                  <a:close/>
                  <a:moveTo>
                    <a:pt x="2841" y="1985"/>
                  </a:moveTo>
                  <a:lnTo>
                    <a:pt x="2788" y="1992"/>
                  </a:lnTo>
                  <a:lnTo>
                    <a:pt x="3178" y="2271"/>
                  </a:lnTo>
                  <a:lnTo>
                    <a:pt x="3234" y="2263"/>
                  </a:lnTo>
                  <a:lnTo>
                    <a:pt x="2841" y="1985"/>
                  </a:lnTo>
                  <a:lnTo>
                    <a:pt x="3670" y="2572"/>
                  </a:lnTo>
                  <a:lnTo>
                    <a:pt x="3612" y="2581"/>
                  </a:lnTo>
                  <a:lnTo>
                    <a:pt x="4097" y="2928"/>
                  </a:lnTo>
                  <a:lnTo>
                    <a:pt x="4158" y="2917"/>
                  </a:lnTo>
                  <a:lnTo>
                    <a:pt x="3670" y="2572"/>
                  </a:lnTo>
                  <a:lnTo>
                    <a:pt x="4706" y="3305"/>
                  </a:lnTo>
                  <a:lnTo>
                    <a:pt x="4643" y="3317"/>
                  </a:lnTo>
                  <a:lnTo>
                    <a:pt x="5260" y="3758"/>
                  </a:lnTo>
                  <a:lnTo>
                    <a:pt x="5326" y="3745"/>
                  </a:lnTo>
                  <a:lnTo>
                    <a:pt x="4706" y="3305"/>
                  </a:lnTo>
                  <a:lnTo>
                    <a:pt x="2841" y="1985"/>
                  </a:lnTo>
                  <a:close/>
                  <a:moveTo>
                    <a:pt x="6035" y="4246"/>
                  </a:moveTo>
                  <a:lnTo>
                    <a:pt x="5966" y="4262"/>
                  </a:lnTo>
                  <a:lnTo>
                    <a:pt x="6779" y="4843"/>
                  </a:lnTo>
                  <a:lnTo>
                    <a:pt x="6852" y="4825"/>
                  </a:lnTo>
                  <a:lnTo>
                    <a:pt x="6035" y="4246"/>
                  </a:lnTo>
                  <a:close/>
                  <a:moveTo>
                    <a:pt x="7804" y="5498"/>
                  </a:moveTo>
                  <a:lnTo>
                    <a:pt x="7728" y="5520"/>
                  </a:lnTo>
                  <a:lnTo>
                    <a:pt x="8849" y="6320"/>
                  </a:lnTo>
                  <a:lnTo>
                    <a:pt x="8929" y="6295"/>
                  </a:lnTo>
                  <a:lnTo>
                    <a:pt x="7804" y="5498"/>
                  </a:lnTo>
                  <a:close/>
                </a:path>
              </a:pathLst>
            </a:custGeom>
            <a:solidFill>
              <a:schemeClr val="bg1"/>
            </a:solidFill>
            <a:ln>
              <a:noFill/>
            </a:ln>
            <a:effectLst/>
          </p:spPr>
          <p:txBody>
            <a:bodyPr wrap="none" anchor="ctr"/>
            <a:lstStyle/>
            <a:p>
              <a:endParaRPr lang="en-US" sz="3265" dirty="0">
                <a:latin typeface="Lato Light" panose="020F0502020204030203" pitchFamily="34" charset="0"/>
              </a:endParaRPr>
            </a:p>
          </p:txBody>
        </p:sp>
        <p:sp>
          <p:nvSpPr>
            <p:cNvPr id="16" name="Freeform 361">
              <a:extLst>
                <a:ext uri="{FF2B5EF4-FFF2-40B4-BE49-F238E27FC236}">
                  <a16:creationId xmlns:a16="http://schemas.microsoft.com/office/drawing/2014/main" id="{D5962859-31C6-4A7E-B3DF-BF2207C7A490}"/>
                </a:ext>
              </a:extLst>
            </p:cNvPr>
            <p:cNvSpPr>
              <a:spLocks noChangeArrowheads="1"/>
            </p:cNvSpPr>
            <p:nvPr/>
          </p:nvSpPr>
          <p:spPr bwMode="auto">
            <a:xfrm>
              <a:off x="1589" y="2079112"/>
              <a:ext cx="7596730" cy="4778854"/>
            </a:xfrm>
            <a:custGeom>
              <a:avLst/>
              <a:gdLst>
                <a:gd name="T0" fmla="*/ 0 w 12197"/>
                <a:gd name="T1" fmla="*/ 22 h 7671"/>
                <a:gd name="T2" fmla="*/ 12070 w 12197"/>
                <a:gd name="T3" fmla="*/ 7670 h 7671"/>
                <a:gd name="T4" fmla="*/ 12196 w 12197"/>
                <a:gd name="T5" fmla="*/ 7670 h 7671"/>
                <a:gd name="T6" fmla="*/ 0 w 12197"/>
                <a:gd name="T7" fmla="*/ 0 h 7671"/>
                <a:gd name="T8" fmla="*/ 0 w 12197"/>
                <a:gd name="T9" fmla="*/ 22 h 7671"/>
              </a:gdLst>
              <a:ahLst/>
              <a:cxnLst>
                <a:cxn ang="0">
                  <a:pos x="T0" y="T1"/>
                </a:cxn>
                <a:cxn ang="0">
                  <a:pos x="T2" y="T3"/>
                </a:cxn>
                <a:cxn ang="0">
                  <a:pos x="T4" y="T5"/>
                </a:cxn>
                <a:cxn ang="0">
                  <a:pos x="T6" y="T7"/>
                </a:cxn>
                <a:cxn ang="0">
                  <a:pos x="T8" y="T9"/>
                </a:cxn>
              </a:cxnLst>
              <a:rect l="0" t="0" r="r" b="b"/>
              <a:pathLst>
                <a:path w="12197" h="7671">
                  <a:moveTo>
                    <a:pt x="0" y="22"/>
                  </a:moveTo>
                  <a:lnTo>
                    <a:pt x="12070" y="7670"/>
                  </a:lnTo>
                  <a:lnTo>
                    <a:pt x="12196" y="7670"/>
                  </a:lnTo>
                  <a:lnTo>
                    <a:pt x="0" y="0"/>
                  </a:lnTo>
                  <a:lnTo>
                    <a:pt x="0" y="22"/>
                  </a:lnTo>
                </a:path>
              </a:pathLst>
            </a:custGeom>
            <a:solidFill>
              <a:schemeClr val="bg1"/>
            </a:solidFill>
            <a:ln>
              <a:noFill/>
            </a:ln>
            <a:effectLst/>
          </p:spPr>
          <p:txBody>
            <a:bodyPr wrap="none" anchor="ctr"/>
            <a:lstStyle/>
            <a:p>
              <a:endParaRPr lang="en-US" sz="3265" dirty="0">
                <a:latin typeface="Lato Light" panose="020F0502020204030203" pitchFamily="34" charset="0"/>
              </a:endParaRPr>
            </a:p>
          </p:txBody>
        </p:sp>
        <p:sp>
          <p:nvSpPr>
            <p:cNvPr id="17" name="Freeform 362">
              <a:extLst>
                <a:ext uri="{FF2B5EF4-FFF2-40B4-BE49-F238E27FC236}">
                  <a16:creationId xmlns:a16="http://schemas.microsoft.com/office/drawing/2014/main" id="{F0171A7B-EF43-4938-9911-61266003A5EE}"/>
                </a:ext>
              </a:extLst>
            </p:cNvPr>
            <p:cNvSpPr>
              <a:spLocks noChangeArrowheads="1"/>
            </p:cNvSpPr>
            <p:nvPr/>
          </p:nvSpPr>
          <p:spPr bwMode="auto">
            <a:xfrm>
              <a:off x="1587" y="2595448"/>
              <a:ext cx="5262233" cy="4262518"/>
            </a:xfrm>
            <a:custGeom>
              <a:avLst/>
              <a:gdLst>
                <a:gd name="T0" fmla="*/ 0 w 8448"/>
                <a:gd name="T1" fmla="*/ 37 h 6843"/>
                <a:gd name="T2" fmla="*/ 8319 w 8448"/>
                <a:gd name="T3" fmla="*/ 6842 h 6843"/>
                <a:gd name="T4" fmla="*/ 8447 w 8448"/>
                <a:gd name="T5" fmla="*/ 6842 h 6843"/>
                <a:gd name="T6" fmla="*/ 0 w 8448"/>
                <a:gd name="T7" fmla="*/ 0 h 6843"/>
                <a:gd name="T8" fmla="*/ 0 w 8448"/>
                <a:gd name="T9" fmla="*/ 37 h 6843"/>
              </a:gdLst>
              <a:ahLst/>
              <a:cxnLst>
                <a:cxn ang="0">
                  <a:pos x="T0" y="T1"/>
                </a:cxn>
                <a:cxn ang="0">
                  <a:pos x="T2" y="T3"/>
                </a:cxn>
                <a:cxn ang="0">
                  <a:pos x="T4" y="T5"/>
                </a:cxn>
                <a:cxn ang="0">
                  <a:pos x="T6" y="T7"/>
                </a:cxn>
                <a:cxn ang="0">
                  <a:pos x="T8" y="T9"/>
                </a:cxn>
              </a:cxnLst>
              <a:rect l="0" t="0" r="r" b="b"/>
              <a:pathLst>
                <a:path w="8448" h="6843">
                  <a:moveTo>
                    <a:pt x="0" y="37"/>
                  </a:moveTo>
                  <a:lnTo>
                    <a:pt x="8319" y="6842"/>
                  </a:lnTo>
                  <a:lnTo>
                    <a:pt x="8447" y="6842"/>
                  </a:lnTo>
                  <a:lnTo>
                    <a:pt x="0" y="0"/>
                  </a:lnTo>
                  <a:lnTo>
                    <a:pt x="0" y="37"/>
                  </a:lnTo>
                </a:path>
              </a:pathLst>
            </a:custGeom>
            <a:solidFill>
              <a:schemeClr val="bg1"/>
            </a:solidFill>
            <a:ln>
              <a:noFill/>
            </a:ln>
            <a:effectLst/>
          </p:spPr>
          <p:txBody>
            <a:bodyPr wrap="none" anchor="ctr"/>
            <a:lstStyle/>
            <a:p>
              <a:endParaRPr lang="en-US" sz="3265" dirty="0">
                <a:latin typeface="Lato Light" panose="020F0502020204030203" pitchFamily="34" charset="0"/>
              </a:endParaRPr>
            </a:p>
          </p:txBody>
        </p:sp>
        <p:sp>
          <p:nvSpPr>
            <p:cNvPr id="18" name="Freeform 273">
              <a:extLst>
                <a:ext uri="{FF2B5EF4-FFF2-40B4-BE49-F238E27FC236}">
                  <a16:creationId xmlns:a16="http://schemas.microsoft.com/office/drawing/2014/main" id="{D87C1354-8456-4A7E-AEDA-9294A249C3EE}"/>
                </a:ext>
              </a:extLst>
            </p:cNvPr>
            <p:cNvSpPr>
              <a:spLocks noChangeArrowheads="1"/>
            </p:cNvSpPr>
            <p:nvPr/>
          </p:nvSpPr>
          <p:spPr bwMode="auto">
            <a:xfrm rot="5400000">
              <a:off x="3308540" y="3812402"/>
              <a:ext cx="1392369" cy="1216725"/>
            </a:xfrm>
            <a:custGeom>
              <a:avLst/>
              <a:gdLst>
                <a:gd name="T0" fmla="*/ 298 w 1921"/>
                <a:gd name="T1" fmla="*/ 1380 h 1679"/>
                <a:gd name="T2" fmla="*/ 298 w 1921"/>
                <a:gd name="T3" fmla="*/ 1380 h 1679"/>
                <a:gd name="T4" fmla="*/ 298 w 1921"/>
                <a:gd name="T5" fmla="*/ 299 h 1679"/>
                <a:gd name="T6" fmla="*/ 298 w 1921"/>
                <a:gd name="T7" fmla="*/ 299 h 1679"/>
                <a:gd name="T8" fmla="*/ 1379 w 1921"/>
                <a:gd name="T9" fmla="*/ 299 h 1679"/>
                <a:gd name="T10" fmla="*/ 1920 w 1921"/>
                <a:gd name="T11" fmla="*/ 839 h 1679"/>
                <a:gd name="T12" fmla="*/ 1379 w 1921"/>
                <a:gd name="T13" fmla="*/ 1380 h 1679"/>
                <a:gd name="T14" fmla="*/ 1379 w 1921"/>
                <a:gd name="T15" fmla="*/ 1380 h 1679"/>
                <a:gd name="T16" fmla="*/ 298 w 1921"/>
                <a:gd name="T17" fmla="*/ 1380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1" h="1679">
                  <a:moveTo>
                    <a:pt x="298" y="1380"/>
                  </a:moveTo>
                  <a:lnTo>
                    <a:pt x="298" y="1380"/>
                  </a:lnTo>
                  <a:cubicBezTo>
                    <a:pt x="0" y="1082"/>
                    <a:pt x="0" y="597"/>
                    <a:pt x="298" y="299"/>
                  </a:cubicBezTo>
                  <a:lnTo>
                    <a:pt x="298" y="299"/>
                  </a:lnTo>
                  <a:cubicBezTo>
                    <a:pt x="596" y="0"/>
                    <a:pt x="1081" y="0"/>
                    <a:pt x="1379" y="299"/>
                  </a:cubicBezTo>
                  <a:lnTo>
                    <a:pt x="1920" y="839"/>
                  </a:lnTo>
                  <a:lnTo>
                    <a:pt x="1379" y="1380"/>
                  </a:lnTo>
                  <a:lnTo>
                    <a:pt x="1379" y="1380"/>
                  </a:lnTo>
                  <a:cubicBezTo>
                    <a:pt x="1081" y="1678"/>
                    <a:pt x="596" y="1678"/>
                    <a:pt x="298" y="1380"/>
                  </a:cubicBezTo>
                </a:path>
              </a:pathLst>
            </a:custGeom>
            <a:solidFill>
              <a:srgbClr val="00205B"/>
            </a:solidFill>
            <a:ln>
              <a:noFill/>
            </a:ln>
            <a:effectLst/>
          </p:spPr>
          <p:txBody>
            <a:bodyPr wrap="none" anchor="ctr"/>
            <a:lstStyle/>
            <a:p>
              <a:endParaRPr lang="en-US" sz="3265" dirty="0">
                <a:latin typeface="Lato Light" panose="020F0502020204030203" pitchFamily="34" charset="0"/>
              </a:endParaRPr>
            </a:p>
          </p:txBody>
        </p:sp>
        <p:sp>
          <p:nvSpPr>
            <p:cNvPr id="19" name="Freeform 11">
              <a:extLst>
                <a:ext uri="{FF2B5EF4-FFF2-40B4-BE49-F238E27FC236}">
                  <a16:creationId xmlns:a16="http://schemas.microsoft.com/office/drawing/2014/main" id="{A116A564-DD95-4927-AA56-35E855C5788C}"/>
                </a:ext>
              </a:extLst>
            </p:cNvPr>
            <p:cNvSpPr>
              <a:spLocks noChangeAspect="1" noChangeArrowheads="1"/>
            </p:cNvSpPr>
            <p:nvPr/>
          </p:nvSpPr>
          <p:spPr bwMode="auto">
            <a:xfrm>
              <a:off x="3813093" y="4120441"/>
              <a:ext cx="383264" cy="507977"/>
            </a:xfrm>
            <a:custGeom>
              <a:avLst/>
              <a:gdLst>
                <a:gd name="T0" fmla="*/ 2147483646 w 614"/>
                <a:gd name="T1" fmla="*/ 2147483646 h 810"/>
                <a:gd name="T2" fmla="*/ 2147483646 w 614"/>
                <a:gd name="T3" fmla="*/ 2147483646 h 810"/>
                <a:gd name="T4" fmla="*/ 2147483646 w 614"/>
                <a:gd name="T5" fmla="*/ 2147483646 h 810"/>
                <a:gd name="T6" fmla="*/ 2147483646 w 614"/>
                <a:gd name="T7" fmla="*/ 2147483646 h 810"/>
                <a:gd name="T8" fmla="*/ 2147483646 w 614"/>
                <a:gd name="T9" fmla="*/ 2147483646 h 810"/>
                <a:gd name="T10" fmla="*/ 2147483646 w 614"/>
                <a:gd name="T11" fmla="*/ 2147483646 h 810"/>
                <a:gd name="T12" fmla="*/ 2147483646 w 614"/>
                <a:gd name="T13" fmla="*/ 2147483646 h 810"/>
                <a:gd name="T14" fmla="*/ 2147483646 w 614"/>
                <a:gd name="T15" fmla="*/ 2147483646 h 810"/>
                <a:gd name="T16" fmla="*/ 2147483646 w 614"/>
                <a:gd name="T17" fmla="*/ 2147483646 h 810"/>
                <a:gd name="T18" fmla="*/ 2147483646 w 614"/>
                <a:gd name="T19" fmla="*/ 2147483646 h 810"/>
                <a:gd name="T20" fmla="*/ 2147483646 w 614"/>
                <a:gd name="T21" fmla="*/ 2147483646 h 810"/>
                <a:gd name="T22" fmla="*/ 2147483646 w 614"/>
                <a:gd name="T23" fmla="*/ 2147483646 h 810"/>
                <a:gd name="T24" fmla="*/ 2147483646 w 614"/>
                <a:gd name="T25" fmla="*/ 2147483646 h 810"/>
                <a:gd name="T26" fmla="*/ 2147483646 w 614"/>
                <a:gd name="T27" fmla="*/ 2147483646 h 810"/>
                <a:gd name="T28" fmla="*/ 2147483646 w 614"/>
                <a:gd name="T29" fmla="*/ 2147483646 h 810"/>
                <a:gd name="T30" fmla="*/ 2147483646 w 614"/>
                <a:gd name="T31" fmla="*/ 2147483646 h 810"/>
                <a:gd name="T32" fmla="*/ 2147483646 w 614"/>
                <a:gd name="T33" fmla="*/ 2147483646 h 810"/>
                <a:gd name="T34" fmla="*/ 2147483646 w 614"/>
                <a:gd name="T35" fmla="*/ 2147483646 h 810"/>
                <a:gd name="T36" fmla="*/ 2147483646 w 614"/>
                <a:gd name="T37" fmla="*/ 2147483646 h 810"/>
                <a:gd name="T38" fmla="*/ 2147483646 w 614"/>
                <a:gd name="T39" fmla="*/ 2147483646 h 810"/>
                <a:gd name="T40" fmla="*/ 2147483646 w 614"/>
                <a:gd name="T41" fmla="*/ 2147483646 h 810"/>
                <a:gd name="T42" fmla="*/ 2147483646 w 614"/>
                <a:gd name="T43" fmla="*/ 2147483646 h 810"/>
                <a:gd name="T44" fmla="*/ 2147483646 w 614"/>
                <a:gd name="T45" fmla="*/ 2147483646 h 810"/>
                <a:gd name="T46" fmla="*/ 2147483646 w 614"/>
                <a:gd name="T47" fmla="*/ 2147483646 h 810"/>
                <a:gd name="T48" fmla="*/ 2147483646 w 614"/>
                <a:gd name="T49" fmla="*/ 2147483646 h 810"/>
                <a:gd name="T50" fmla="*/ 2147483646 w 614"/>
                <a:gd name="T51" fmla="*/ 2147483646 h 810"/>
                <a:gd name="T52" fmla="*/ 2147483646 w 614"/>
                <a:gd name="T53" fmla="*/ 2147483646 h 810"/>
                <a:gd name="T54" fmla="*/ 2147483646 w 614"/>
                <a:gd name="T55" fmla="*/ 2147483646 h 810"/>
                <a:gd name="T56" fmla="*/ 2147483646 w 614"/>
                <a:gd name="T57" fmla="*/ 2147483646 h 810"/>
                <a:gd name="T58" fmla="*/ 2147483646 w 614"/>
                <a:gd name="T59" fmla="*/ 2147483646 h 810"/>
                <a:gd name="T60" fmla="*/ 2147483646 w 614"/>
                <a:gd name="T61" fmla="*/ 2147483646 h 810"/>
                <a:gd name="T62" fmla="*/ 2147483646 w 614"/>
                <a:gd name="T63" fmla="*/ 2147483646 h 810"/>
                <a:gd name="T64" fmla="*/ 2147483646 w 614"/>
                <a:gd name="T65" fmla="*/ 2147483646 h 810"/>
                <a:gd name="T66" fmla="*/ 2147483646 w 614"/>
                <a:gd name="T67" fmla="*/ 2147483646 h 810"/>
                <a:gd name="T68" fmla="*/ 2147483646 w 614"/>
                <a:gd name="T69" fmla="*/ 2147483646 h 810"/>
                <a:gd name="T70" fmla="*/ 2147483646 w 614"/>
                <a:gd name="T71" fmla="*/ 2147483646 h 810"/>
                <a:gd name="T72" fmla="*/ 2147483646 w 614"/>
                <a:gd name="T73" fmla="*/ 2147483646 h 810"/>
                <a:gd name="T74" fmla="*/ 2147483646 w 614"/>
                <a:gd name="T75" fmla="*/ 2147483646 h 810"/>
                <a:gd name="T76" fmla="*/ 2147483646 w 614"/>
                <a:gd name="T77" fmla="*/ 2147483646 h 810"/>
                <a:gd name="T78" fmla="*/ 2147483646 w 614"/>
                <a:gd name="T79" fmla="*/ 2147483646 h 810"/>
                <a:gd name="T80" fmla="*/ 2147483646 w 614"/>
                <a:gd name="T81" fmla="*/ 2147483646 h 810"/>
                <a:gd name="T82" fmla="*/ 2147483646 w 614"/>
                <a:gd name="T83" fmla="*/ 2147483646 h 810"/>
                <a:gd name="T84" fmla="*/ 2147483646 w 614"/>
                <a:gd name="T85" fmla="*/ 2147483646 h 810"/>
                <a:gd name="T86" fmla="*/ 2147483646 w 614"/>
                <a:gd name="T87" fmla="*/ 0 h 810"/>
                <a:gd name="T88" fmla="*/ 2147483646 w 614"/>
                <a:gd name="T89" fmla="*/ 2147483646 h 810"/>
                <a:gd name="T90" fmla="*/ 2147483646 w 614"/>
                <a:gd name="T91" fmla="*/ 2147483646 h 810"/>
                <a:gd name="T92" fmla="*/ 2147483646 w 614"/>
                <a:gd name="T93" fmla="*/ 2147483646 h 810"/>
                <a:gd name="T94" fmla="*/ 2147483646 w 614"/>
                <a:gd name="T95" fmla="*/ 2147483646 h 810"/>
                <a:gd name="T96" fmla="*/ 2147483646 w 614"/>
                <a:gd name="T97" fmla="*/ 2147483646 h 810"/>
                <a:gd name="T98" fmla="*/ 2147483646 w 614"/>
                <a:gd name="T99" fmla="*/ 2147483646 h 81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14" h="810">
                  <a:moveTo>
                    <a:pt x="507" y="505"/>
                  </a:moveTo>
                  <a:lnTo>
                    <a:pt x="507" y="505"/>
                  </a:lnTo>
                  <a:cubicBezTo>
                    <a:pt x="485" y="527"/>
                    <a:pt x="470" y="553"/>
                    <a:pt x="462" y="582"/>
                  </a:cubicBezTo>
                  <a:lnTo>
                    <a:pt x="318" y="582"/>
                  </a:lnTo>
                  <a:lnTo>
                    <a:pt x="318" y="495"/>
                  </a:lnTo>
                  <a:cubicBezTo>
                    <a:pt x="327" y="500"/>
                    <a:pt x="337" y="502"/>
                    <a:pt x="348" y="502"/>
                  </a:cubicBezTo>
                  <a:cubicBezTo>
                    <a:pt x="368" y="502"/>
                    <a:pt x="387" y="494"/>
                    <a:pt x="400" y="478"/>
                  </a:cubicBezTo>
                  <a:cubicBezTo>
                    <a:pt x="412" y="463"/>
                    <a:pt x="418" y="443"/>
                    <a:pt x="414" y="423"/>
                  </a:cubicBezTo>
                  <a:cubicBezTo>
                    <a:pt x="409" y="396"/>
                    <a:pt x="387" y="373"/>
                    <a:pt x="359" y="369"/>
                  </a:cubicBezTo>
                  <a:cubicBezTo>
                    <a:pt x="344" y="366"/>
                    <a:pt x="330" y="369"/>
                    <a:pt x="318" y="375"/>
                  </a:cubicBezTo>
                  <a:lnTo>
                    <a:pt x="318" y="319"/>
                  </a:lnTo>
                  <a:lnTo>
                    <a:pt x="435" y="319"/>
                  </a:lnTo>
                  <a:cubicBezTo>
                    <a:pt x="439" y="319"/>
                    <a:pt x="442" y="317"/>
                    <a:pt x="445" y="314"/>
                  </a:cubicBezTo>
                  <a:cubicBezTo>
                    <a:pt x="447" y="311"/>
                    <a:pt x="448" y="307"/>
                    <a:pt x="447" y="303"/>
                  </a:cubicBezTo>
                  <a:cubicBezTo>
                    <a:pt x="447" y="301"/>
                    <a:pt x="445" y="299"/>
                    <a:pt x="443" y="297"/>
                  </a:cubicBezTo>
                  <a:cubicBezTo>
                    <a:pt x="432" y="287"/>
                    <a:pt x="427" y="274"/>
                    <a:pt x="428" y="260"/>
                  </a:cubicBezTo>
                  <a:cubicBezTo>
                    <a:pt x="430" y="240"/>
                    <a:pt x="447" y="224"/>
                    <a:pt x="466" y="222"/>
                  </a:cubicBezTo>
                  <a:cubicBezTo>
                    <a:pt x="478" y="220"/>
                    <a:pt x="490" y="224"/>
                    <a:pt x="499" y="232"/>
                  </a:cubicBezTo>
                  <a:cubicBezTo>
                    <a:pt x="508" y="240"/>
                    <a:pt x="513" y="252"/>
                    <a:pt x="513" y="264"/>
                  </a:cubicBezTo>
                  <a:cubicBezTo>
                    <a:pt x="513" y="277"/>
                    <a:pt x="508" y="289"/>
                    <a:pt x="498" y="297"/>
                  </a:cubicBezTo>
                  <a:cubicBezTo>
                    <a:pt x="494" y="300"/>
                    <a:pt x="493" y="306"/>
                    <a:pt x="495" y="310"/>
                  </a:cubicBezTo>
                  <a:cubicBezTo>
                    <a:pt x="497" y="316"/>
                    <a:pt x="501" y="319"/>
                    <a:pt x="506" y="319"/>
                  </a:cubicBezTo>
                  <a:lnTo>
                    <a:pt x="588" y="319"/>
                  </a:lnTo>
                  <a:cubicBezTo>
                    <a:pt x="584" y="389"/>
                    <a:pt x="556" y="454"/>
                    <a:pt x="507" y="505"/>
                  </a:cubicBezTo>
                  <a:close/>
                  <a:moveTo>
                    <a:pt x="457" y="628"/>
                  </a:moveTo>
                  <a:lnTo>
                    <a:pt x="457" y="712"/>
                  </a:lnTo>
                  <a:cubicBezTo>
                    <a:pt x="457" y="714"/>
                    <a:pt x="455" y="716"/>
                    <a:pt x="452" y="716"/>
                  </a:cubicBezTo>
                  <a:lnTo>
                    <a:pt x="158" y="716"/>
                  </a:lnTo>
                  <a:cubicBezTo>
                    <a:pt x="156" y="716"/>
                    <a:pt x="154" y="714"/>
                    <a:pt x="154" y="712"/>
                  </a:cubicBezTo>
                  <a:lnTo>
                    <a:pt x="154" y="674"/>
                  </a:lnTo>
                  <a:lnTo>
                    <a:pt x="404" y="674"/>
                  </a:lnTo>
                  <a:cubicBezTo>
                    <a:pt x="410" y="674"/>
                    <a:pt x="416" y="669"/>
                    <a:pt x="416" y="662"/>
                  </a:cubicBezTo>
                  <a:cubicBezTo>
                    <a:pt x="416" y="655"/>
                    <a:pt x="410" y="650"/>
                    <a:pt x="404" y="650"/>
                  </a:cubicBezTo>
                  <a:lnTo>
                    <a:pt x="154" y="650"/>
                  </a:lnTo>
                  <a:lnTo>
                    <a:pt x="154" y="625"/>
                  </a:lnTo>
                  <a:cubicBezTo>
                    <a:pt x="154" y="619"/>
                    <a:pt x="154" y="613"/>
                    <a:pt x="154" y="607"/>
                  </a:cubicBezTo>
                  <a:lnTo>
                    <a:pt x="458" y="607"/>
                  </a:lnTo>
                  <a:cubicBezTo>
                    <a:pt x="457" y="614"/>
                    <a:pt x="457" y="621"/>
                    <a:pt x="457" y="628"/>
                  </a:cubicBezTo>
                  <a:lnTo>
                    <a:pt x="368" y="784"/>
                  </a:lnTo>
                  <a:lnTo>
                    <a:pt x="243" y="784"/>
                  </a:lnTo>
                  <a:cubicBezTo>
                    <a:pt x="216" y="784"/>
                    <a:pt x="194" y="765"/>
                    <a:pt x="188" y="740"/>
                  </a:cubicBezTo>
                  <a:lnTo>
                    <a:pt x="422" y="740"/>
                  </a:lnTo>
                  <a:cubicBezTo>
                    <a:pt x="417" y="765"/>
                    <a:pt x="394" y="784"/>
                    <a:pt x="368" y="784"/>
                  </a:cubicBezTo>
                  <a:lnTo>
                    <a:pt x="457" y="628"/>
                  </a:lnTo>
                  <a:close/>
                  <a:moveTo>
                    <a:pt x="105" y="503"/>
                  </a:moveTo>
                  <a:lnTo>
                    <a:pt x="105" y="503"/>
                  </a:lnTo>
                  <a:cubicBezTo>
                    <a:pt x="56" y="453"/>
                    <a:pt x="28" y="388"/>
                    <a:pt x="25" y="319"/>
                  </a:cubicBezTo>
                  <a:lnTo>
                    <a:pt x="141" y="319"/>
                  </a:lnTo>
                  <a:cubicBezTo>
                    <a:pt x="148" y="319"/>
                    <a:pt x="153" y="314"/>
                    <a:pt x="154" y="308"/>
                  </a:cubicBezTo>
                  <a:cubicBezTo>
                    <a:pt x="154" y="304"/>
                    <a:pt x="152" y="300"/>
                    <a:pt x="149" y="297"/>
                  </a:cubicBezTo>
                  <a:cubicBezTo>
                    <a:pt x="138" y="287"/>
                    <a:pt x="132" y="272"/>
                    <a:pt x="135" y="257"/>
                  </a:cubicBezTo>
                  <a:cubicBezTo>
                    <a:pt x="137" y="239"/>
                    <a:pt x="152" y="225"/>
                    <a:pt x="169" y="222"/>
                  </a:cubicBezTo>
                  <a:cubicBezTo>
                    <a:pt x="182" y="219"/>
                    <a:pt x="195" y="223"/>
                    <a:pt x="204" y="231"/>
                  </a:cubicBezTo>
                  <a:cubicBezTo>
                    <a:pt x="214" y="239"/>
                    <a:pt x="220" y="252"/>
                    <a:pt x="220" y="264"/>
                  </a:cubicBezTo>
                  <a:cubicBezTo>
                    <a:pt x="220" y="277"/>
                    <a:pt x="214" y="289"/>
                    <a:pt x="204" y="297"/>
                  </a:cubicBezTo>
                  <a:cubicBezTo>
                    <a:pt x="200" y="300"/>
                    <a:pt x="199" y="306"/>
                    <a:pt x="200" y="310"/>
                  </a:cubicBezTo>
                  <a:cubicBezTo>
                    <a:pt x="202" y="316"/>
                    <a:pt x="207" y="319"/>
                    <a:pt x="212" y="319"/>
                  </a:cubicBezTo>
                  <a:lnTo>
                    <a:pt x="293" y="319"/>
                  </a:lnTo>
                  <a:lnTo>
                    <a:pt x="293" y="400"/>
                  </a:lnTo>
                  <a:cubicBezTo>
                    <a:pt x="293" y="403"/>
                    <a:pt x="295" y="406"/>
                    <a:pt x="297" y="409"/>
                  </a:cubicBezTo>
                  <a:cubicBezTo>
                    <a:pt x="300" y="411"/>
                    <a:pt x="303" y="412"/>
                    <a:pt x="306" y="412"/>
                  </a:cubicBezTo>
                  <a:cubicBezTo>
                    <a:pt x="310" y="411"/>
                    <a:pt x="313" y="410"/>
                    <a:pt x="315" y="407"/>
                  </a:cubicBezTo>
                  <a:cubicBezTo>
                    <a:pt x="325" y="396"/>
                    <a:pt x="340" y="390"/>
                    <a:pt x="355" y="393"/>
                  </a:cubicBezTo>
                  <a:cubicBezTo>
                    <a:pt x="373" y="396"/>
                    <a:pt x="387" y="410"/>
                    <a:pt x="390" y="427"/>
                  </a:cubicBezTo>
                  <a:cubicBezTo>
                    <a:pt x="392" y="440"/>
                    <a:pt x="389" y="452"/>
                    <a:pt x="381" y="462"/>
                  </a:cubicBezTo>
                  <a:cubicBezTo>
                    <a:pt x="364" y="482"/>
                    <a:pt x="331" y="482"/>
                    <a:pt x="315" y="462"/>
                  </a:cubicBezTo>
                  <a:cubicBezTo>
                    <a:pt x="311" y="458"/>
                    <a:pt x="306" y="457"/>
                    <a:pt x="301" y="459"/>
                  </a:cubicBezTo>
                  <a:cubicBezTo>
                    <a:pt x="296" y="461"/>
                    <a:pt x="293" y="465"/>
                    <a:pt x="293" y="470"/>
                  </a:cubicBezTo>
                  <a:lnTo>
                    <a:pt x="293" y="582"/>
                  </a:lnTo>
                  <a:lnTo>
                    <a:pt x="149" y="582"/>
                  </a:lnTo>
                  <a:cubicBezTo>
                    <a:pt x="142" y="553"/>
                    <a:pt x="126" y="525"/>
                    <a:pt x="105" y="503"/>
                  </a:cubicBezTo>
                  <a:lnTo>
                    <a:pt x="293" y="25"/>
                  </a:lnTo>
                  <a:lnTo>
                    <a:pt x="293" y="105"/>
                  </a:lnTo>
                  <a:cubicBezTo>
                    <a:pt x="293" y="110"/>
                    <a:pt x="296" y="114"/>
                    <a:pt x="299" y="116"/>
                  </a:cubicBezTo>
                  <a:cubicBezTo>
                    <a:pt x="303" y="118"/>
                    <a:pt x="308" y="118"/>
                    <a:pt x="311" y="116"/>
                  </a:cubicBezTo>
                  <a:cubicBezTo>
                    <a:pt x="313" y="115"/>
                    <a:pt x="314" y="114"/>
                    <a:pt x="315" y="114"/>
                  </a:cubicBezTo>
                  <a:cubicBezTo>
                    <a:pt x="324" y="103"/>
                    <a:pt x="337" y="97"/>
                    <a:pt x="352" y="98"/>
                  </a:cubicBezTo>
                  <a:cubicBezTo>
                    <a:pt x="372" y="100"/>
                    <a:pt x="388" y="117"/>
                    <a:pt x="390" y="136"/>
                  </a:cubicBezTo>
                  <a:cubicBezTo>
                    <a:pt x="392" y="148"/>
                    <a:pt x="388" y="161"/>
                    <a:pt x="380" y="169"/>
                  </a:cubicBezTo>
                  <a:cubicBezTo>
                    <a:pt x="363" y="188"/>
                    <a:pt x="331" y="188"/>
                    <a:pt x="315" y="168"/>
                  </a:cubicBezTo>
                  <a:cubicBezTo>
                    <a:pt x="311" y="165"/>
                    <a:pt x="306" y="163"/>
                    <a:pt x="301" y="165"/>
                  </a:cubicBezTo>
                  <a:cubicBezTo>
                    <a:pt x="296" y="166"/>
                    <a:pt x="293" y="171"/>
                    <a:pt x="293" y="176"/>
                  </a:cubicBezTo>
                  <a:lnTo>
                    <a:pt x="293" y="294"/>
                  </a:lnTo>
                  <a:lnTo>
                    <a:pt x="237" y="294"/>
                  </a:lnTo>
                  <a:cubicBezTo>
                    <a:pt x="242" y="285"/>
                    <a:pt x="244" y="275"/>
                    <a:pt x="244" y="264"/>
                  </a:cubicBezTo>
                  <a:cubicBezTo>
                    <a:pt x="244" y="244"/>
                    <a:pt x="235" y="225"/>
                    <a:pt x="220" y="212"/>
                  </a:cubicBezTo>
                  <a:cubicBezTo>
                    <a:pt x="205" y="199"/>
                    <a:pt x="185" y="194"/>
                    <a:pt x="165" y="198"/>
                  </a:cubicBezTo>
                  <a:cubicBezTo>
                    <a:pt x="137" y="202"/>
                    <a:pt x="115" y="225"/>
                    <a:pt x="110" y="253"/>
                  </a:cubicBezTo>
                  <a:cubicBezTo>
                    <a:pt x="108" y="268"/>
                    <a:pt x="110" y="282"/>
                    <a:pt x="116" y="294"/>
                  </a:cubicBezTo>
                  <a:lnTo>
                    <a:pt x="25" y="294"/>
                  </a:lnTo>
                  <a:cubicBezTo>
                    <a:pt x="32" y="149"/>
                    <a:pt x="148" y="32"/>
                    <a:pt x="293" y="25"/>
                  </a:cubicBezTo>
                  <a:lnTo>
                    <a:pt x="105" y="503"/>
                  </a:lnTo>
                  <a:close/>
                  <a:moveTo>
                    <a:pt x="318" y="25"/>
                  </a:moveTo>
                  <a:lnTo>
                    <a:pt x="318" y="25"/>
                  </a:lnTo>
                  <a:cubicBezTo>
                    <a:pt x="464" y="31"/>
                    <a:pt x="582" y="148"/>
                    <a:pt x="588" y="294"/>
                  </a:cubicBezTo>
                  <a:lnTo>
                    <a:pt x="531" y="294"/>
                  </a:lnTo>
                  <a:cubicBezTo>
                    <a:pt x="536" y="285"/>
                    <a:pt x="538" y="275"/>
                    <a:pt x="538" y="264"/>
                  </a:cubicBezTo>
                  <a:cubicBezTo>
                    <a:pt x="538" y="245"/>
                    <a:pt x="530" y="226"/>
                    <a:pt x="516" y="214"/>
                  </a:cubicBezTo>
                  <a:cubicBezTo>
                    <a:pt x="502" y="201"/>
                    <a:pt x="482" y="195"/>
                    <a:pt x="463" y="197"/>
                  </a:cubicBezTo>
                  <a:cubicBezTo>
                    <a:pt x="432" y="200"/>
                    <a:pt x="407" y="226"/>
                    <a:pt x="404" y="258"/>
                  </a:cubicBezTo>
                  <a:cubicBezTo>
                    <a:pt x="402" y="270"/>
                    <a:pt x="405" y="283"/>
                    <a:pt x="411" y="294"/>
                  </a:cubicBezTo>
                  <a:lnTo>
                    <a:pt x="318" y="294"/>
                  </a:lnTo>
                  <a:lnTo>
                    <a:pt x="318" y="201"/>
                  </a:lnTo>
                  <a:cubicBezTo>
                    <a:pt x="343" y="214"/>
                    <a:pt x="378" y="208"/>
                    <a:pt x="398" y="186"/>
                  </a:cubicBezTo>
                  <a:cubicBezTo>
                    <a:pt x="411" y="172"/>
                    <a:pt x="417" y="152"/>
                    <a:pt x="415" y="134"/>
                  </a:cubicBezTo>
                  <a:cubicBezTo>
                    <a:pt x="411" y="102"/>
                    <a:pt x="386" y="77"/>
                    <a:pt x="354" y="74"/>
                  </a:cubicBezTo>
                  <a:cubicBezTo>
                    <a:pt x="341" y="73"/>
                    <a:pt x="329" y="75"/>
                    <a:pt x="318" y="81"/>
                  </a:cubicBezTo>
                  <a:lnTo>
                    <a:pt x="318" y="25"/>
                  </a:lnTo>
                  <a:close/>
                  <a:moveTo>
                    <a:pt x="307" y="0"/>
                  </a:moveTo>
                  <a:lnTo>
                    <a:pt x="307" y="0"/>
                  </a:lnTo>
                  <a:cubicBezTo>
                    <a:pt x="138" y="0"/>
                    <a:pt x="0" y="138"/>
                    <a:pt x="0" y="306"/>
                  </a:cubicBezTo>
                  <a:cubicBezTo>
                    <a:pt x="0" y="387"/>
                    <a:pt x="31" y="463"/>
                    <a:pt x="87" y="521"/>
                  </a:cubicBezTo>
                  <a:cubicBezTo>
                    <a:pt x="115" y="548"/>
                    <a:pt x="130" y="585"/>
                    <a:pt x="130" y="625"/>
                  </a:cubicBezTo>
                  <a:lnTo>
                    <a:pt x="130" y="712"/>
                  </a:lnTo>
                  <a:cubicBezTo>
                    <a:pt x="130" y="727"/>
                    <a:pt x="142" y="740"/>
                    <a:pt x="158" y="740"/>
                  </a:cubicBezTo>
                  <a:lnTo>
                    <a:pt x="164" y="740"/>
                  </a:lnTo>
                  <a:cubicBezTo>
                    <a:pt x="169" y="779"/>
                    <a:pt x="203" y="809"/>
                    <a:pt x="243" y="809"/>
                  </a:cubicBezTo>
                  <a:lnTo>
                    <a:pt x="368" y="809"/>
                  </a:lnTo>
                  <a:cubicBezTo>
                    <a:pt x="408" y="809"/>
                    <a:pt x="441" y="779"/>
                    <a:pt x="447" y="740"/>
                  </a:cubicBezTo>
                  <a:lnTo>
                    <a:pt x="452" y="740"/>
                  </a:lnTo>
                  <a:cubicBezTo>
                    <a:pt x="468" y="740"/>
                    <a:pt x="481" y="727"/>
                    <a:pt x="481" y="712"/>
                  </a:cubicBezTo>
                  <a:lnTo>
                    <a:pt x="481" y="628"/>
                  </a:lnTo>
                  <a:cubicBezTo>
                    <a:pt x="481" y="588"/>
                    <a:pt x="497" y="550"/>
                    <a:pt x="524" y="522"/>
                  </a:cubicBezTo>
                  <a:cubicBezTo>
                    <a:pt x="582" y="464"/>
                    <a:pt x="613" y="387"/>
                    <a:pt x="613" y="306"/>
                  </a:cubicBezTo>
                  <a:cubicBezTo>
                    <a:pt x="613" y="138"/>
                    <a:pt x="475" y="0"/>
                    <a:pt x="307" y="0"/>
                  </a:cubicBezTo>
                  <a:close/>
                </a:path>
              </a:pathLst>
            </a:custGeom>
            <a:solidFill>
              <a:schemeClr val="bg1"/>
            </a:solidFill>
            <a:ln>
              <a:noFill/>
            </a:ln>
            <a:effectLst/>
          </p:spPr>
          <p:txBody>
            <a:bodyPr wrap="none" anchor="ctr"/>
            <a:lstStyle/>
            <a:p>
              <a:endParaRPr lang="en-US" sz="900" dirty="0">
                <a:latin typeface="Lato Light" panose="020F0502020204030203" pitchFamily="34" charset="0"/>
              </a:endParaRPr>
            </a:p>
          </p:txBody>
        </p:sp>
        <p:sp>
          <p:nvSpPr>
            <p:cNvPr id="20" name="Freeform 273">
              <a:extLst>
                <a:ext uri="{FF2B5EF4-FFF2-40B4-BE49-F238E27FC236}">
                  <a16:creationId xmlns:a16="http://schemas.microsoft.com/office/drawing/2014/main" id="{974E70B8-B9E4-49BF-B67F-479EB07D033F}"/>
                </a:ext>
              </a:extLst>
            </p:cNvPr>
            <p:cNvSpPr>
              <a:spLocks noChangeArrowheads="1"/>
            </p:cNvSpPr>
            <p:nvPr/>
          </p:nvSpPr>
          <p:spPr bwMode="auto">
            <a:xfrm rot="5400000">
              <a:off x="669641" y="2112740"/>
              <a:ext cx="1197609" cy="1046534"/>
            </a:xfrm>
            <a:custGeom>
              <a:avLst/>
              <a:gdLst>
                <a:gd name="T0" fmla="*/ 298 w 1921"/>
                <a:gd name="T1" fmla="*/ 1380 h 1679"/>
                <a:gd name="T2" fmla="*/ 298 w 1921"/>
                <a:gd name="T3" fmla="*/ 1380 h 1679"/>
                <a:gd name="T4" fmla="*/ 298 w 1921"/>
                <a:gd name="T5" fmla="*/ 299 h 1679"/>
                <a:gd name="T6" fmla="*/ 298 w 1921"/>
                <a:gd name="T7" fmla="*/ 299 h 1679"/>
                <a:gd name="T8" fmla="*/ 1379 w 1921"/>
                <a:gd name="T9" fmla="*/ 299 h 1679"/>
                <a:gd name="T10" fmla="*/ 1920 w 1921"/>
                <a:gd name="T11" fmla="*/ 839 h 1679"/>
                <a:gd name="T12" fmla="*/ 1379 w 1921"/>
                <a:gd name="T13" fmla="*/ 1380 h 1679"/>
                <a:gd name="T14" fmla="*/ 1379 w 1921"/>
                <a:gd name="T15" fmla="*/ 1380 h 1679"/>
                <a:gd name="T16" fmla="*/ 298 w 1921"/>
                <a:gd name="T17" fmla="*/ 1380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1" h="1679">
                  <a:moveTo>
                    <a:pt x="298" y="1380"/>
                  </a:moveTo>
                  <a:lnTo>
                    <a:pt x="298" y="1380"/>
                  </a:lnTo>
                  <a:cubicBezTo>
                    <a:pt x="0" y="1082"/>
                    <a:pt x="0" y="597"/>
                    <a:pt x="298" y="299"/>
                  </a:cubicBezTo>
                  <a:lnTo>
                    <a:pt x="298" y="299"/>
                  </a:lnTo>
                  <a:cubicBezTo>
                    <a:pt x="596" y="0"/>
                    <a:pt x="1081" y="0"/>
                    <a:pt x="1379" y="299"/>
                  </a:cubicBezTo>
                  <a:lnTo>
                    <a:pt x="1920" y="839"/>
                  </a:lnTo>
                  <a:lnTo>
                    <a:pt x="1379" y="1380"/>
                  </a:lnTo>
                  <a:lnTo>
                    <a:pt x="1379" y="1380"/>
                  </a:lnTo>
                  <a:cubicBezTo>
                    <a:pt x="1081" y="1678"/>
                    <a:pt x="596" y="1678"/>
                    <a:pt x="298" y="1380"/>
                  </a:cubicBezTo>
                </a:path>
              </a:pathLst>
            </a:custGeom>
            <a:solidFill>
              <a:srgbClr val="0020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3265" dirty="0">
                <a:latin typeface="Lato Light" panose="020F0502020204030203" pitchFamily="34" charset="0"/>
              </a:endParaRPr>
            </a:p>
          </p:txBody>
        </p:sp>
        <p:sp>
          <p:nvSpPr>
            <p:cNvPr id="21" name="Freeform 932">
              <a:extLst>
                <a:ext uri="{FF2B5EF4-FFF2-40B4-BE49-F238E27FC236}">
                  <a16:creationId xmlns:a16="http://schemas.microsoft.com/office/drawing/2014/main" id="{3964882F-38D0-4706-B91E-5657C83C5FF5}"/>
                </a:ext>
              </a:extLst>
            </p:cNvPr>
            <p:cNvSpPr>
              <a:spLocks noChangeAspect="1" noChangeArrowheads="1"/>
            </p:cNvSpPr>
            <p:nvPr/>
          </p:nvSpPr>
          <p:spPr bwMode="auto">
            <a:xfrm>
              <a:off x="1068617" y="2369165"/>
              <a:ext cx="399657" cy="400857"/>
            </a:xfrm>
            <a:custGeom>
              <a:avLst/>
              <a:gdLst>
                <a:gd name="T0" fmla="*/ 35894090 w 291035"/>
                <a:gd name="T1" fmla="*/ 51968242 h 291380"/>
                <a:gd name="T2" fmla="*/ 33874315 w 291035"/>
                <a:gd name="T3" fmla="*/ 51968242 h 291380"/>
                <a:gd name="T4" fmla="*/ 44795257 w 291035"/>
                <a:gd name="T5" fmla="*/ 46229133 h 291380"/>
                <a:gd name="T6" fmla="*/ 50606713 w 291035"/>
                <a:gd name="T7" fmla="*/ 52079022 h 291380"/>
                <a:gd name="T8" fmla="*/ 44795257 w 291035"/>
                <a:gd name="T9" fmla="*/ 46229133 h 291380"/>
                <a:gd name="T10" fmla="*/ 13641686 w 291035"/>
                <a:gd name="T11" fmla="*/ 52079022 h 291380"/>
                <a:gd name="T12" fmla="*/ 19374841 w 291035"/>
                <a:gd name="T13" fmla="*/ 46229133 h 291380"/>
                <a:gd name="T14" fmla="*/ 27920022 w 291035"/>
                <a:gd name="T15" fmla="*/ 41155155 h 291380"/>
                <a:gd name="T16" fmla="*/ 36328334 w 291035"/>
                <a:gd name="T17" fmla="*/ 62651843 h 291380"/>
                <a:gd name="T18" fmla="*/ 27920022 w 291035"/>
                <a:gd name="T19" fmla="*/ 41155155 h 291380"/>
                <a:gd name="T20" fmla="*/ 44795257 w 291035"/>
                <a:gd name="T21" fmla="*/ 44226020 h 291380"/>
                <a:gd name="T22" fmla="*/ 50606713 w 291035"/>
                <a:gd name="T23" fmla="*/ 41020532 h 291380"/>
                <a:gd name="T24" fmla="*/ 13641686 w 291035"/>
                <a:gd name="T25" fmla="*/ 41020532 h 291380"/>
                <a:gd name="T26" fmla="*/ 19374841 w 291035"/>
                <a:gd name="T27" fmla="*/ 44226020 h 291380"/>
                <a:gd name="T28" fmla="*/ 13641686 w 291035"/>
                <a:gd name="T29" fmla="*/ 41020532 h 291380"/>
                <a:gd name="T30" fmla="*/ 51549292 w 291035"/>
                <a:gd name="T31" fmla="*/ 39017267 h 291380"/>
                <a:gd name="T32" fmla="*/ 52491555 w 291035"/>
                <a:gd name="T33" fmla="*/ 52079022 h 291380"/>
                <a:gd name="T34" fmla="*/ 53748071 w 291035"/>
                <a:gd name="T35" fmla="*/ 53121208 h 291380"/>
                <a:gd name="T36" fmla="*/ 42596481 w 291035"/>
                <a:gd name="T37" fmla="*/ 54082639 h 291380"/>
                <a:gd name="T38" fmla="*/ 42596481 w 291035"/>
                <a:gd name="T39" fmla="*/ 52079022 h 291380"/>
                <a:gd name="T40" fmla="*/ 42910444 w 291035"/>
                <a:gd name="T41" fmla="*/ 39978668 h 291380"/>
                <a:gd name="T42" fmla="*/ 12699518 w 291035"/>
                <a:gd name="T43" fmla="*/ 39017267 h 291380"/>
                <a:gd name="T44" fmla="*/ 21338133 w 291035"/>
                <a:gd name="T45" fmla="*/ 39978668 h 291380"/>
                <a:gd name="T46" fmla="*/ 21652420 w 291035"/>
                <a:gd name="T47" fmla="*/ 52079022 h 291380"/>
                <a:gd name="T48" fmla="*/ 21652420 w 291035"/>
                <a:gd name="T49" fmla="*/ 54082639 h 291380"/>
                <a:gd name="T50" fmla="*/ 10421953 w 291035"/>
                <a:gd name="T51" fmla="*/ 53121208 h 291380"/>
                <a:gd name="T52" fmla="*/ 11678470 w 291035"/>
                <a:gd name="T53" fmla="*/ 52079022 h 291380"/>
                <a:gd name="T54" fmla="*/ 12699518 w 291035"/>
                <a:gd name="T55" fmla="*/ 39017267 h 291380"/>
                <a:gd name="T56" fmla="*/ 7138508 w 291035"/>
                <a:gd name="T57" fmla="*/ 62651843 h 291380"/>
                <a:gd name="T58" fmla="*/ 25937200 w 291035"/>
                <a:gd name="T59" fmla="*/ 41155155 h 291380"/>
                <a:gd name="T60" fmla="*/ 24667957 w 291035"/>
                <a:gd name="T61" fmla="*/ 40116287 h 291380"/>
                <a:gd name="T62" fmla="*/ 38628578 w 291035"/>
                <a:gd name="T63" fmla="*/ 39157213 h 291380"/>
                <a:gd name="T64" fmla="*/ 38628578 w 291035"/>
                <a:gd name="T65" fmla="*/ 41155155 h 291380"/>
                <a:gd name="T66" fmla="*/ 38311187 w 291035"/>
                <a:gd name="T67" fmla="*/ 62651843 h 291380"/>
                <a:gd name="T68" fmla="*/ 57030284 w 291035"/>
                <a:gd name="T69" fmla="*/ 31965371 h 291380"/>
                <a:gd name="T70" fmla="*/ 32299373 w 291035"/>
                <a:gd name="T71" fmla="*/ 13880993 h 291380"/>
                <a:gd name="T72" fmla="*/ 28056000 w 291035"/>
                <a:gd name="T73" fmla="*/ 23567844 h 291380"/>
                <a:gd name="T74" fmla="*/ 36542575 w 291035"/>
                <a:gd name="T75" fmla="*/ 18088934 h 291380"/>
                <a:gd name="T76" fmla="*/ 32299373 w 291035"/>
                <a:gd name="T77" fmla="*/ 11895534 h 291380"/>
                <a:gd name="T78" fmla="*/ 38544148 w 291035"/>
                <a:gd name="T79" fmla="*/ 23567844 h 291380"/>
                <a:gd name="T80" fmla="*/ 39745129 w 291035"/>
                <a:gd name="T81" fmla="*/ 24520788 h 291380"/>
                <a:gd name="T82" fmla="*/ 25734175 w 291035"/>
                <a:gd name="T83" fmla="*/ 25553062 h 291380"/>
                <a:gd name="T84" fmla="*/ 25734175 w 291035"/>
                <a:gd name="T85" fmla="*/ 23567844 h 291380"/>
                <a:gd name="T86" fmla="*/ 26054599 w 291035"/>
                <a:gd name="T87" fmla="*/ 18088934 h 291380"/>
                <a:gd name="T88" fmla="*/ 32124206 w 291035"/>
                <a:gd name="T89" fmla="*/ 2317548 h 291380"/>
                <a:gd name="T90" fmla="*/ 60758389 w 291035"/>
                <a:gd name="T91" fmla="*/ 30047236 h 291380"/>
                <a:gd name="T92" fmla="*/ 12691115 w 291035"/>
                <a:gd name="T93" fmla="*/ 1917856 h 291380"/>
                <a:gd name="T94" fmla="*/ 18560503 w 291035"/>
                <a:gd name="T95" fmla="*/ 12706479 h 291380"/>
                <a:gd name="T96" fmla="*/ 12691115 w 291035"/>
                <a:gd name="T97" fmla="*/ 1917856 h 291380"/>
                <a:gd name="T98" fmla="*/ 21495405 w 291035"/>
                <a:gd name="T99" fmla="*/ 0 h 291380"/>
                <a:gd name="T100" fmla="*/ 21495405 w 291035"/>
                <a:gd name="T101" fmla="*/ 1917856 h 291380"/>
                <a:gd name="T102" fmla="*/ 20464499 w 291035"/>
                <a:gd name="T103" fmla="*/ 10868317 h 291380"/>
                <a:gd name="T104" fmla="*/ 32759299 w 291035"/>
                <a:gd name="T105" fmla="*/ 240206 h 291380"/>
                <a:gd name="T106" fmla="*/ 64089860 w 291035"/>
                <a:gd name="T107" fmla="*/ 31405692 h 291380"/>
                <a:gd name="T108" fmla="*/ 59013408 w 291035"/>
                <a:gd name="T109" fmla="*/ 31965371 h 291380"/>
                <a:gd name="T110" fmla="*/ 63217463 w 291035"/>
                <a:gd name="T111" fmla="*/ 62651843 h 291380"/>
                <a:gd name="T112" fmla="*/ 63217463 w 291035"/>
                <a:gd name="T113" fmla="*/ 64649660 h 291380"/>
                <a:gd name="T114" fmla="*/ 0 w 291035"/>
                <a:gd name="T115" fmla="*/ 63690588 h 291380"/>
                <a:gd name="T116" fmla="*/ 5234991 w 291035"/>
                <a:gd name="T117" fmla="*/ 62651843 h 291380"/>
                <a:gd name="T118" fmla="*/ 1030642 w 291035"/>
                <a:gd name="T119" fmla="*/ 31965371 h 291380"/>
                <a:gd name="T120" fmla="*/ 316833 w 291035"/>
                <a:gd name="T121" fmla="*/ 30287062 h 291380"/>
                <a:gd name="T122" fmla="*/ 10787381 w 291035"/>
                <a:gd name="T123" fmla="*/ 1917856 h 291380"/>
                <a:gd name="T124" fmla="*/ 8804495 w 291035"/>
                <a:gd name="T125" fmla="*/ 959273 h 29138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91035" h="291380">
                  <a:moveTo>
                    <a:pt x="158024" y="229827"/>
                  </a:moveTo>
                  <a:cubicBezTo>
                    <a:pt x="160955" y="229827"/>
                    <a:pt x="162787" y="232025"/>
                    <a:pt x="162787" y="234223"/>
                  </a:cubicBezTo>
                  <a:cubicBezTo>
                    <a:pt x="162787" y="236788"/>
                    <a:pt x="160955" y="238986"/>
                    <a:pt x="158024" y="238986"/>
                  </a:cubicBezTo>
                  <a:cubicBezTo>
                    <a:pt x="155826" y="238986"/>
                    <a:pt x="153628" y="236788"/>
                    <a:pt x="153628" y="234223"/>
                  </a:cubicBezTo>
                  <a:cubicBezTo>
                    <a:pt x="153628" y="232025"/>
                    <a:pt x="155826" y="229827"/>
                    <a:pt x="158024" y="229827"/>
                  </a:cubicBezTo>
                  <a:close/>
                  <a:moveTo>
                    <a:pt x="203156" y="208358"/>
                  </a:moveTo>
                  <a:lnTo>
                    <a:pt x="203156" y="234724"/>
                  </a:lnTo>
                  <a:lnTo>
                    <a:pt x="229512" y="234724"/>
                  </a:lnTo>
                  <a:lnTo>
                    <a:pt x="229512" y="208358"/>
                  </a:lnTo>
                  <a:lnTo>
                    <a:pt x="203156" y="208358"/>
                  </a:lnTo>
                  <a:close/>
                  <a:moveTo>
                    <a:pt x="61868" y="208358"/>
                  </a:moveTo>
                  <a:lnTo>
                    <a:pt x="61868" y="234724"/>
                  </a:lnTo>
                  <a:lnTo>
                    <a:pt x="87869" y="234724"/>
                  </a:lnTo>
                  <a:lnTo>
                    <a:pt x="87869" y="208358"/>
                  </a:lnTo>
                  <a:lnTo>
                    <a:pt x="61868" y="208358"/>
                  </a:lnTo>
                  <a:close/>
                  <a:moveTo>
                    <a:pt x="126624" y="185489"/>
                  </a:moveTo>
                  <a:lnTo>
                    <a:pt x="126624" y="282376"/>
                  </a:lnTo>
                  <a:lnTo>
                    <a:pt x="164756" y="282376"/>
                  </a:lnTo>
                  <a:lnTo>
                    <a:pt x="164756" y="185489"/>
                  </a:lnTo>
                  <a:lnTo>
                    <a:pt x="126624" y="185489"/>
                  </a:lnTo>
                  <a:close/>
                  <a:moveTo>
                    <a:pt x="203156" y="184882"/>
                  </a:moveTo>
                  <a:lnTo>
                    <a:pt x="203156" y="199329"/>
                  </a:lnTo>
                  <a:lnTo>
                    <a:pt x="229512" y="199329"/>
                  </a:lnTo>
                  <a:lnTo>
                    <a:pt x="229512" y="184882"/>
                  </a:lnTo>
                  <a:lnTo>
                    <a:pt x="203156" y="184882"/>
                  </a:lnTo>
                  <a:close/>
                  <a:moveTo>
                    <a:pt x="61868" y="184882"/>
                  </a:moveTo>
                  <a:lnTo>
                    <a:pt x="61868" y="199329"/>
                  </a:lnTo>
                  <a:lnTo>
                    <a:pt x="87869" y="199329"/>
                  </a:lnTo>
                  <a:lnTo>
                    <a:pt x="87869" y="184882"/>
                  </a:lnTo>
                  <a:lnTo>
                    <a:pt x="61868" y="184882"/>
                  </a:lnTo>
                  <a:close/>
                  <a:moveTo>
                    <a:pt x="198882" y="175852"/>
                  </a:moveTo>
                  <a:lnTo>
                    <a:pt x="233786" y="175852"/>
                  </a:lnTo>
                  <a:cubicBezTo>
                    <a:pt x="236279" y="175852"/>
                    <a:pt x="238060" y="177658"/>
                    <a:pt x="238060" y="180186"/>
                  </a:cubicBezTo>
                  <a:lnTo>
                    <a:pt x="238060" y="234724"/>
                  </a:lnTo>
                  <a:lnTo>
                    <a:pt x="239841" y="234724"/>
                  </a:lnTo>
                  <a:cubicBezTo>
                    <a:pt x="241978" y="234724"/>
                    <a:pt x="243759" y="236891"/>
                    <a:pt x="243759" y="239420"/>
                  </a:cubicBezTo>
                  <a:cubicBezTo>
                    <a:pt x="243759" y="241948"/>
                    <a:pt x="241978" y="243754"/>
                    <a:pt x="239841" y="243754"/>
                  </a:cubicBezTo>
                  <a:lnTo>
                    <a:pt x="193183" y="243754"/>
                  </a:lnTo>
                  <a:cubicBezTo>
                    <a:pt x="190690" y="243754"/>
                    <a:pt x="188553" y="241948"/>
                    <a:pt x="188553" y="239420"/>
                  </a:cubicBezTo>
                  <a:cubicBezTo>
                    <a:pt x="188553" y="236891"/>
                    <a:pt x="190690" y="234724"/>
                    <a:pt x="193183" y="234724"/>
                  </a:cubicBezTo>
                  <a:lnTo>
                    <a:pt x="194608" y="234724"/>
                  </a:lnTo>
                  <a:lnTo>
                    <a:pt x="194608" y="180186"/>
                  </a:lnTo>
                  <a:cubicBezTo>
                    <a:pt x="194608" y="177658"/>
                    <a:pt x="196389" y="175852"/>
                    <a:pt x="198882" y="175852"/>
                  </a:cubicBezTo>
                  <a:close/>
                  <a:moveTo>
                    <a:pt x="57594" y="175852"/>
                  </a:moveTo>
                  <a:lnTo>
                    <a:pt x="92499" y="175852"/>
                  </a:lnTo>
                  <a:cubicBezTo>
                    <a:pt x="94992" y="175852"/>
                    <a:pt x="96773" y="177658"/>
                    <a:pt x="96773" y="180186"/>
                  </a:cubicBezTo>
                  <a:lnTo>
                    <a:pt x="96773" y="234724"/>
                  </a:lnTo>
                  <a:lnTo>
                    <a:pt x="98198" y="234724"/>
                  </a:lnTo>
                  <a:cubicBezTo>
                    <a:pt x="100691" y="234724"/>
                    <a:pt x="102472" y="236891"/>
                    <a:pt x="102472" y="239420"/>
                  </a:cubicBezTo>
                  <a:cubicBezTo>
                    <a:pt x="102472" y="241948"/>
                    <a:pt x="100691" y="243754"/>
                    <a:pt x="98198" y="243754"/>
                  </a:cubicBezTo>
                  <a:lnTo>
                    <a:pt x="51539" y="243754"/>
                  </a:lnTo>
                  <a:cubicBezTo>
                    <a:pt x="49402" y="243754"/>
                    <a:pt x="47265" y="241948"/>
                    <a:pt x="47265" y="239420"/>
                  </a:cubicBezTo>
                  <a:cubicBezTo>
                    <a:pt x="47265" y="236891"/>
                    <a:pt x="49402" y="234724"/>
                    <a:pt x="51539" y="234724"/>
                  </a:cubicBezTo>
                  <a:lnTo>
                    <a:pt x="52964" y="234724"/>
                  </a:lnTo>
                  <a:lnTo>
                    <a:pt x="52964" y="180186"/>
                  </a:lnTo>
                  <a:cubicBezTo>
                    <a:pt x="52964" y="177658"/>
                    <a:pt x="55101" y="175852"/>
                    <a:pt x="57594" y="175852"/>
                  </a:cubicBezTo>
                  <a:close/>
                  <a:moveTo>
                    <a:pt x="32375" y="144069"/>
                  </a:moveTo>
                  <a:lnTo>
                    <a:pt x="32375" y="282376"/>
                  </a:lnTo>
                  <a:lnTo>
                    <a:pt x="117631" y="282376"/>
                  </a:lnTo>
                  <a:lnTo>
                    <a:pt x="117631" y="185489"/>
                  </a:lnTo>
                  <a:lnTo>
                    <a:pt x="116192" y="185489"/>
                  </a:lnTo>
                  <a:cubicBezTo>
                    <a:pt x="113674" y="185489"/>
                    <a:pt x="111875" y="183688"/>
                    <a:pt x="111875" y="180807"/>
                  </a:cubicBezTo>
                  <a:cubicBezTo>
                    <a:pt x="111875" y="178286"/>
                    <a:pt x="113674" y="176485"/>
                    <a:pt x="116192" y="176485"/>
                  </a:cubicBezTo>
                  <a:lnTo>
                    <a:pt x="175188" y="176485"/>
                  </a:lnTo>
                  <a:cubicBezTo>
                    <a:pt x="177346" y="176485"/>
                    <a:pt x="179145" y="178286"/>
                    <a:pt x="179145" y="180807"/>
                  </a:cubicBezTo>
                  <a:cubicBezTo>
                    <a:pt x="179145" y="183688"/>
                    <a:pt x="177346" y="185489"/>
                    <a:pt x="175188" y="185489"/>
                  </a:cubicBezTo>
                  <a:lnTo>
                    <a:pt x="173749" y="185489"/>
                  </a:lnTo>
                  <a:lnTo>
                    <a:pt x="173749" y="282376"/>
                  </a:lnTo>
                  <a:lnTo>
                    <a:pt x="258645" y="282376"/>
                  </a:lnTo>
                  <a:lnTo>
                    <a:pt x="258645" y="144069"/>
                  </a:lnTo>
                  <a:lnTo>
                    <a:pt x="32375" y="144069"/>
                  </a:lnTo>
                  <a:close/>
                  <a:moveTo>
                    <a:pt x="146484" y="62562"/>
                  </a:moveTo>
                  <a:cubicBezTo>
                    <a:pt x="135954" y="62562"/>
                    <a:pt x="127240" y="70793"/>
                    <a:pt x="127240" y="81529"/>
                  </a:cubicBezTo>
                  <a:lnTo>
                    <a:pt x="127240" y="106222"/>
                  </a:lnTo>
                  <a:lnTo>
                    <a:pt x="165728" y="106222"/>
                  </a:lnTo>
                  <a:lnTo>
                    <a:pt x="165728" y="81529"/>
                  </a:lnTo>
                  <a:cubicBezTo>
                    <a:pt x="165728" y="70793"/>
                    <a:pt x="157014" y="62562"/>
                    <a:pt x="146484" y="62562"/>
                  </a:cubicBezTo>
                  <a:close/>
                  <a:moveTo>
                    <a:pt x="146484" y="53615"/>
                  </a:moveTo>
                  <a:cubicBezTo>
                    <a:pt x="161734" y="53615"/>
                    <a:pt x="174806" y="66141"/>
                    <a:pt x="174806" y="81529"/>
                  </a:cubicBezTo>
                  <a:lnTo>
                    <a:pt x="174806" y="106222"/>
                  </a:lnTo>
                  <a:lnTo>
                    <a:pt x="176258" y="106222"/>
                  </a:lnTo>
                  <a:cubicBezTo>
                    <a:pt x="178437" y="106222"/>
                    <a:pt x="180252" y="108370"/>
                    <a:pt x="180252" y="110517"/>
                  </a:cubicBezTo>
                  <a:cubicBezTo>
                    <a:pt x="180252" y="113022"/>
                    <a:pt x="178437" y="115169"/>
                    <a:pt x="176258" y="115169"/>
                  </a:cubicBezTo>
                  <a:lnTo>
                    <a:pt x="116710" y="115169"/>
                  </a:lnTo>
                  <a:cubicBezTo>
                    <a:pt x="114169" y="115169"/>
                    <a:pt x="112353" y="113022"/>
                    <a:pt x="112353" y="110517"/>
                  </a:cubicBezTo>
                  <a:cubicBezTo>
                    <a:pt x="112353" y="108370"/>
                    <a:pt x="114169" y="106222"/>
                    <a:pt x="116710" y="106222"/>
                  </a:cubicBezTo>
                  <a:lnTo>
                    <a:pt x="118163" y="106222"/>
                  </a:lnTo>
                  <a:lnTo>
                    <a:pt x="118163" y="81529"/>
                  </a:lnTo>
                  <a:cubicBezTo>
                    <a:pt x="118163" y="66141"/>
                    <a:pt x="130871" y="53615"/>
                    <a:pt x="146484" y="53615"/>
                  </a:cubicBezTo>
                  <a:close/>
                  <a:moveTo>
                    <a:pt x="145690" y="10445"/>
                  </a:moveTo>
                  <a:lnTo>
                    <a:pt x="15468" y="135425"/>
                  </a:lnTo>
                  <a:lnTo>
                    <a:pt x="275552" y="135425"/>
                  </a:lnTo>
                  <a:lnTo>
                    <a:pt x="145690" y="10445"/>
                  </a:lnTo>
                  <a:close/>
                  <a:moveTo>
                    <a:pt x="57556" y="8644"/>
                  </a:moveTo>
                  <a:lnTo>
                    <a:pt x="57556" y="82840"/>
                  </a:lnTo>
                  <a:lnTo>
                    <a:pt x="84176" y="57268"/>
                  </a:lnTo>
                  <a:lnTo>
                    <a:pt x="84176" y="8644"/>
                  </a:lnTo>
                  <a:lnTo>
                    <a:pt x="57556" y="8644"/>
                  </a:lnTo>
                  <a:close/>
                  <a:moveTo>
                    <a:pt x="44246" y="0"/>
                  </a:moveTo>
                  <a:lnTo>
                    <a:pt x="97486" y="0"/>
                  </a:lnTo>
                  <a:cubicBezTo>
                    <a:pt x="99645" y="0"/>
                    <a:pt x="101803" y="1801"/>
                    <a:pt x="101803" y="4322"/>
                  </a:cubicBezTo>
                  <a:cubicBezTo>
                    <a:pt x="101803" y="6843"/>
                    <a:pt x="99645" y="8644"/>
                    <a:pt x="97486" y="8644"/>
                  </a:cubicBezTo>
                  <a:lnTo>
                    <a:pt x="92810" y="8644"/>
                  </a:lnTo>
                  <a:lnTo>
                    <a:pt x="92810" y="48984"/>
                  </a:lnTo>
                  <a:lnTo>
                    <a:pt x="142453" y="1081"/>
                  </a:lnTo>
                  <a:cubicBezTo>
                    <a:pt x="144251" y="-360"/>
                    <a:pt x="147129" y="-360"/>
                    <a:pt x="148568" y="1081"/>
                  </a:cubicBezTo>
                  <a:lnTo>
                    <a:pt x="289941" y="136506"/>
                  </a:lnTo>
                  <a:cubicBezTo>
                    <a:pt x="291021" y="137946"/>
                    <a:pt x="291380" y="139747"/>
                    <a:pt x="290661" y="141548"/>
                  </a:cubicBezTo>
                  <a:cubicBezTo>
                    <a:pt x="289941" y="142989"/>
                    <a:pt x="288503" y="144069"/>
                    <a:pt x="286704" y="144069"/>
                  </a:cubicBezTo>
                  <a:lnTo>
                    <a:pt x="267638" y="144069"/>
                  </a:lnTo>
                  <a:lnTo>
                    <a:pt x="267638" y="282376"/>
                  </a:lnTo>
                  <a:lnTo>
                    <a:pt x="286704" y="282376"/>
                  </a:lnTo>
                  <a:cubicBezTo>
                    <a:pt x="289222" y="282376"/>
                    <a:pt x="291021" y="284537"/>
                    <a:pt x="291021" y="287058"/>
                  </a:cubicBezTo>
                  <a:cubicBezTo>
                    <a:pt x="291021" y="289219"/>
                    <a:pt x="289222" y="291380"/>
                    <a:pt x="286704" y="291380"/>
                  </a:cubicBezTo>
                  <a:lnTo>
                    <a:pt x="4676" y="291380"/>
                  </a:lnTo>
                  <a:cubicBezTo>
                    <a:pt x="2158" y="291380"/>
                    <a:pt x="0" y="289219"/>
                    <a:pt x="0" y="287058"/>
                  </a:cubicBezTo>
                  <a:cubicBezTo>
                    <a:pt x="0" y="284537"/>
                    <a:pt x="2158" y="282376"/>
                    <a:pt x="4676" y="282376"/>
                  </a:cubicBezTo>
                  <a:lnTo>
                    <a:pt x="23742" y="282376"/>
                  </a:lnTo>
                  <a:lnTo>
                    <a:pt x="23742" y="144069"/>
                  </a:lnTo>
                  <a:lnTo>
                    <a:pt x="4676" y="144069"/>
                  </a:lnTo>
                  <a:cubicBezTo>
                    <a:pt x="2877" y="144069"/>
                    <a:pt x="1079" y="142989"/>
                    <a:pt x="359" y="141548"/>
                  </a:cubicBezTo>
                  <a:cubicBezTo>
                    <a:pt x="-360" y="139747"/>
                    <a:pt x="0" y="137946"/>
                    <a:pt x="1439" y="136506"/>
                  </a:cubicBezTo>
                  <a:lnTo>
                    <a:pt x="48923" y="91124"/>
                  </a:lnTo>
                  <a:lnTo>
                    <a:pt x="48923" y="8644"/>
                  </a:lnTo>
                  <a:lnTo>
                    <a:pt x="44246" y="8644"/>
                  </a:lnTo>
                  <a:cubicBezTo>
                    <a:pt x="42088" y="8644"/>
                    <a:pt x="39930" y="6843"/>
                    <a:pt x="39930" y="4322"/>
                  </a:cubicBezTo>
                  <a:cubicBezTo>
                    <a:pt x="39930" y="1801"/>
                    <a:pt x="42088" y="0"/>
                    <a:pt x="44246" y="0"/>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sp>
          <p:nvSpPr>
            <p:cNvPr id="22" name="Freeform 273">
              <a:extLst>
                <a:ext uri="{FF2B5EF4-FFF2-40B4-BE49-F238E27FC236}">
                  <a16:creationId xmlns:a16="http://schemas.microsoft.com/office/drawing/2014/main" id="{E273DB3C-2D9A-4FC2-A565-1FFFA299658C}"/>
                </a:ext>
              </a:extLst>
            </p:cNvPr>
            <p:cNvSpPr>
              <a:spLocks noChangeArrowheads="1"/>
            </p:cNvSpPr>
            <p:nvPr/>
          </p:nvSpPr>
          <p:spPr bwMode="auto">
            <a:xfrm rot="5400000">
              <a:off x="4759130" y="4815949"/>
              <a:ext cx="1516703" cy="1325375"/>
            </a:xfrm>
            <a:custGeom>
              <a:avLst/>
              <a:gdLst>
                <a:gd name="T0" fmla="*/ 298 w 1921"/>
                <a:gd name="T1" fmla="*/ 1380 h 1679"/>
                <a:gd name="T2" fmla="*/ 298 w 1921"/>
                <a:gd name="T3" fmla="*/ 1380 h 1679"/>
                <a:gd name="T4" fmla="*/ 298 w 1921"/>
                <a:gd name="T5" fmla="*/ 299 h 1679"/>
                <a:gd name="T6" fmla="*/ 298 w 1921"/>
                <a:gd name="T7" fmla="*/ 299 h 1679"/>
                <a:gd name="T8" fmla="*/ 1379 w 1921"/>
                <a:gd name="T9" fmla="*/ 299 h 1679"/>
                <a:gd name="T10" fmla="*/ 1920 w 1921"/>
                <a:gd name="T11" fmla="*/ 839 h 1679"/>
                <a:gd name="T12" fmla="*/ 1379 w 1921"/>
                <a:gd name="T13" fmla="*/ 1380 h 1679"/>
                <a:gd name="T14" fmla="*/ 1379 w 1921"/>
                <a:gd name="T15" fmla="*/ 1380 h 1679"/>
                <a:gd name="T16" fmla="*/ 298 w 1921"/>
                <a:gd name="T17" fmla="*/ 1380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1" h="1679">
                  <a:moveTo>
                    <a:pt x="298" y="1380"/>
                  </a:moveTo>
                  <a:lnTo>
                    <a:pt x="298" y="1380"/>
                  </a:lnTo>
                  <a:cubicBezTo>
                    <a:pt x="0" y="1082"/>
                    <a:pt x="0" y="597"/>
                    <a:pt x="298" y="299"/>
                  </a:cubicBezTo>
                  <a:lnTo>
                    <a:pt x="298" y="299"/>
                  </a:lnTo>
                  <a:cubicBezTo>
                    <a:pt x="596" y="0"/>
                    <a:pt x="1081" y="0"/>
                    <a:pt x="1379" y="299"/>
                  </a:cubicBezTo>
                  <a:lnTo>
                    <a:pt x="1920" y="839"/>
                  </a:lnTo>
                  <a:lnTo>
                    <a:pt x="1379" y="1380"/>
                  </a:lnTo>
                  <a:lnTo>
                    <a:pt x="1379" y="1380"/>
                  </a:lnTo>
                  <a:cubicBezTo>
                    <a:pt x="1081" y="1678"/>
                    <a:pt x="596" y="1678"/>
                    <a:pt x="298" y="1380"/>
                  </a:cubicBezTo>
                </a:path>
              </a:pathLst>
            </a:custGeom>
            <a:solidFill>
              <a:srgbClr val="00AFD7"/>
            </a:solidFill>
            <a:ln>
              <a:noFill/>
            </a:ln>
            <a:effectLst/>
          </p:spPr>
          <p:txBody>
            <a:bodyPr wrap="none" anchor="ctr"/>
            <a:lstStyle/>
            <a:p>
              <a:endParaRPr lang="en-US" sz="3265" dirty="0">
                <a:latin typeface="Lato Light" panose="020F0502020204030203" pitchFamily="34" charset="0"/>
              </a:endParaRPr>
            </a:p>
          </p:txBody>
        </p:sp>
        <p:sp>
          <p:nvSpPr>
            <p:cNvPr id="23" name="Freeform 10">
              <a:extLst>
                <a:ext uri="{FF2B5EF4-FFF2-40B4-BE49-F238E27FC236}">
                  <a16:creationId xmlns:a16="http://schemas.microsoft.com/office/drawing/2014/main" id="{E1772F9E-EACC-4C73-AE42-210CA4A0CBEB}"/>
                </a:ext>
              </a:extLst>
            </p:cNvPr>
            <p:cNvSpPr>
              <a:spLocks noChangeAspect="1" noChangeArrowheads="1"/>
            </p:cNvSpPr>
            <p:nvPr/>
          </p:nvSpPr>
          <p:spPr bwMode="auto">
            <a:xfrm>
              <a:off x="5268452" y="5162160"/>
              <a:ext cx="498060" cy="498060"/>
            </a:xfrm>
            <a:custGeom>
              <a:avLst/>
              <a:gdLst>
                <a:gd name="T0" fmla="*/ 2147483646 w 810"/>
                <a:gd name="T1" fmla="*/ 2147483646 h 810"/>
                <a:gd name="T2" fmla="*/ 2147483646 w 810"/>
                <a:gd name="T3" fmla="*/ 2147483646 h 810"/>
                <a:gd name="T4" fmla="*/ 2147483646 w 810"/>
                <a:gd name="T5" fmla="*/ 2147483646 h 810"/>
                <a:gd name="T6" fmla="*/ 2147483646 w 810"/>
                <a:gd name="T7" fmla="*/ 2147483646 h 810"/>
                <a:gd name="T8" fmla="*/ 2147483646 w 810"/>
                <a:gd name="T9" fmla="*/ 2147483646 h 810"/>
                <a:gd name="T10" fmla="*/ 2147483646 w 810"/>
                <a:gd name="T11" fmla="*/ 2147483646 h 810"/>
                <a:gd name="T12" fmla="*/ 2147483646 w 810"/>
                <a:gd name="T13" fmla="*/ 2147483646 h 810"/>
                <a:gd name="T14" fmla="*/ 2147483646 w 810"/>
                <a:gd name="T15" fmla="*/ 2147483646 h 810"/>
                <a:gd name="T16" fmla="*/ 2147483646 w 810"/>
                <a:gd name="T17" fmla="*/ 2147483646 h 810"/>
                <a:gd name="T18" fmla="*/ 2147483646 w 810"/>
                <a:gd name="T19" fmla="*/ 2147483646 h 810"/>
                <a:gd name="T20" fmla="*/ 2147483646 w 810"/>
                <a:gd name="T21" fmla="*/ 2147483646 h 810"/>
                <a:gd name="T22" fmla="*/ 2147483646 w 810"/>
                <a:gd name="T23" fmla="*/ 2147483646 h 810"/>
                <a:gd name="T24" fmla="*/ 2147483646 w 810"/>
                <a:gd name="T25" fmla="*/ 2147483646 h 810"/>
                <a:gd name="T26" fmla="*/ 2147483646 w 810"/>
                <a:gd name="T27" fmla="*/ 2147483646 h 810"/>
                <a:gd name="T28" fmla="*/ 2147483646 w 810"/>
                <a:gd name="T29" fmla="*/ 2147483646 h 810"/>
                <a:gd name="T30" fmla="*/ 2147483646 w 810"/>
                <a:gd name="T31" fmla="*/ 2147483646 h 810"/>
                <a:gd name="T32" fmla="*/ 2147483646 w 810"/>
                <a:gd name="T33" fmla="*/ 2147483646 h 810"/>
                <a:gd name="T34" fmla="*/ 2147483646 w 810"/>
                <a:gd name="T35" fmla="*/ 2147483646 h 810"/>
                <a:gd name="T36" fmla="*/ 2147483646 w 810"/>
                <a:gd name="T37" fmla="*/ 2147483646 h 810"/>
                <a:gd name="T38" fmla="*/ 2147483646 w 810"/>
                <a:gd name="T39" fmla="*/ 2147483646 h 810"/>
                <a:gd name="T40" fmla="*/ 2147483646 w 810"/>
                <a:gd name="T41" fmla="*/ 2147483646 h 810"/>
                <a:gd name="T42" fmla="*/ 2147483646 w 810"/>
                <a:gd name="T43" fmla="*/ 2147483646 h 810"/>
                <a:gd name="T44" fmla="*/ 2147483646 w 810"/>
                <a:gd name="T45" fmla="*/ 2147483646 h 810"/>
                <a:gd name="T46" fmla="*/ 2147483646 w 810"/>
                <a:gd name="T47" fmla="*/ 2147483646 h 810"/>
                <a:gd name="T48" fmla="*/ 2147483646 w 810"/>
                <a:gd name="T49" fmla="*/ 2147483646 h 810"/>
                <a:gd name="T50" fmla="*/ 2147483646 w 810"/>
                <a:gd name="T51" fmla="*/ 2147483646 h 810"/>
                <a:gd name="T52" fmla="*/ 2147483646 w 810"/>
                <a:gd name="T53" fmla="*/ 2147483646 h 810"/>
                <a:gd name="T54" fmla="*/ 2147483646 w 810"/>
                <a:gd name="T55" fmla="*/ 2147483646 h 810"/>
                <a:gd name="T56" fmla="*/ 2147483646 w 810"/>
                <a:gd name="T57" fmla="*/ 2147483646 h 810"/>
                <a:gd name="T58" fmla="*/ 2147483646 w 810"/>
                <a:gd name="T59" fmla="*/ 2147483646 h 810"/>
                <a:gd name="T60" fmla="*/ 2147483646 w 810"/>
                <a:gd name="T61" fmla="*/ 2147483646 h 810"/>
                <a:gd name="T62" fmla="*/ 2147483646 w 810"/>
                <a:gd name="T63" fmla="*/ 2147483646 h 810"/>
                <a:gd name="T64" fmla="*/ 2147483646 w 810"/>
                <a:gd name="T65" fmla="*/ 2147483646 h 810"/>
                <a:gd name="T66" fmla="*/ 2147483646 w 810"/>
                <a:gd name="T67" fmla="*/ 2147483646 h 810"/>
                <a:gd name="T68" fmla="*/ 2147483646 w 810"/>
                <a:gd name="T69" fmla="*/ 2147483646 h 810"/>
                <a:gd name="T70" fmla="*/ 2147483646 w 810"/>
                <a:gd name="T71" fmla="*/ 2147483646 h 810"/>
                <a:gd name="T72" fmla="*/ 2147483646 w 810"/>
                <a:gd name="T73" fmla="*/ 2147483646 h 810"/>
                <a:gd name="T74" fmla="*/ 2147483646 w 810"/>
                <a:gd name="T75" fmla="*/ 2147483646 h 810"/>
                <a:gd name="T76" fmla="*/ 2147483646 w 810"/>
                <a:gd name="T77" fmla="*/ 2147483646 h 810"/>
                <a:gd name="T78" fmla="*/ 2147483646 w 810"/>
                <a:gd name="T79" fmla="*/ 2147483646 h 810"/>
                <a:gd name="T80" fmla="*/ 2147483646 w 810"/>
                <a:gd name="T81" fmla="*/ 2147483646 h 810"/>
                <a:gd name="T82" fmla="*/ 2147483646 w 810"/>
                <a:gd name="T83" fmla="*/ 2147483646 h 810"/>
                <a:gd name="T84" fmla="*/ 2147483646 w 810"/>
                <a:gd name="T85" fmla="*/ 2147483646 h 810"/>
                <a:gd name="T86" fmla="*/ 2147483646 w 810"/>
                <a:gd name="T87" fmla="*/ 2147483646 h 810"/>
                <a:gd name="T88" fmla="*/ 2147483646 w 810"/>
                <a:gd name="T89" fmla="*/ 2147483646 h 810"/>
                <a:gd name="T90" fmla="*/ 2147483646 w 810"/>
                <a:gd name="T91" fmla="*/ 2147483646 h 810"/>
                <a:gd name="T92" fmla="*/ 2147483646 w 810"/>
                <a:gd name="T93" fmla="*/ 2147483646 h 810"/>
                <a:gd name="T94" fmla="*/ 2147483646 w 810"/>
                <a:gd name="T95" fmla="*/ 2147483646 h 810"/>
                <a:gd name="T96" fmla="*/ 2147483646 w 810"/>
                <a:gd name="T97" fmla="*/ 2147483646 h 810"/>
                <a:gd name="T98" fmla="*/ 2147483646 w 810"/>
                <a:gd name="T99" fmla="*/ 2147483646 h 810"/>
                <a:gd name="T100" fmla="*/ 2147483646 w 810"/>
                <a:gd name="T101" fmla="*/ 2147483646 h 810"/>
                <a:gd name="T102" fmla="*/ 2147483646 w 810"/>
                <a:gd name="T103" fmla="*/ 2147483646 h 810"/>
                <a:gd name="T104" fmla="*/ 2147483646 w 810"/>
                <a:gd name="T105" fmla="*/ 2147483646 h 810"/>
                <a:gd name="T106" fmla="*/ 2147483646 w 810"/>
                <a:gd name="T107" fmla="*/ 0 h 810"/>
                <a:gd name="T108" fmla="*/ 2147483646 w 810"/>
                <a:gd name="T109" fmla="*/ 0 h 810"/>
                <a:gd name="T110" fmla="*/ 2147483646 w 810"/>
                <a:gd name="T111" fmla="*/ 2147483646 h 810"/>
                <a:gd name="T112" fmla="*/ 2147483646 w 810"/>
                <a:gd name="T113" fmla="*/ 2147483646 h 810"/>
                <a:gd name="T114" fmla="*/ 2147483646 w 810"/>
                <a:gd name="T115" fmla="*/ 2147483646 h 810"/>
                <a:gd name="T116" fmla="*/ 0 w 810"/>
                <a:gd name="T117" fmla="*/ 2147483646 h 810"/>
                <a:gd name="T118" fmla="*/ 2147483646 w 810"/>
                <a:gd name="T119" fmla="*/ 2147483646 h 810"/>
                <a:gd name="T120" fmla="*/ 2147483646 w 810"/>
                <a:gd name="T121" fmla="*/ 2147483646 h 810"/>
                <a:gd name="T122" fmla="*/ 2147483646 w 810"/>
                <a:gd name="T123" fmla="*/ 2147483646 h 810"/>
                <a:gd name="T124" fmla="*/ 2147483646 w 810"/>
                <a:gd name="T125" fmla="*/ 2147483646 h 8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10" h="810">
                  <a:moveTo>
                    <a:pt x="784" y="654"/>
                  </a:moveTo>
                  <a:lnTo>
                    <a:pt x="784" y="654"/>
                  </a:lnTo>
                  <a:cubicBezTo>
                    <a:pt x="715" y="660"/>
                    <a:pt x="660" y="715"/>
                    <a:pt x="654" y="784"/>
                  </a:cubicBezTo>
                  <a:lnTo>
                    <a:pt x="155" y="784"/>
                  </a:lnTo>
                  <a:cubicBezTo>
                    <a:pt x="149" y="715"/>
                    <a:pt x="94" y="660"/>
                    <a:pt x="25" y="654"/>
                  </a:cubicBezTo>
                  <a:lnTo>
                    <a:pt x="25" y="243"/>
                  </a:lnTo>
                  <a:lnTo>
                    <a:pt x="78" y="401"/>
                  </a:lnTo>
                  <a:cubicBezTo>
                    <a:pt x="91" y="440"/>
                    <a:pt x="126" y="465"/>
                    <a:pt x="166" y="465"/>
                  </a:cubicBezTo>
                  <a:lnTo>
                    <a:pt x="180" y="465"/>
                  </a:lnTo>
                  <a:lnTo>
                    <a:pt x="180" y="478"/>
                  </a:lnTo>
                  <a:cubicBezTo>
                    <a:pt x="180" y="512"/>
                    <a:pt x="207" y="540"/>
                    <a:pt x="241" y="540"/>
                  </a:cubicBezTo>
                  <a:cubicBezTo>
                    <a:pt x="275" y="540"/>
                    <a:pt x="302" y="512"/>
                    <a:pt x="302" y="478"/>
                  </a:cubicBezTo>
                  <a:lnTo>
                    <a:pt x="302" y="465"/>
                  </a:lnTo>
                  <a:lnTo>
                    <a:pt x="506" y="465"/>
                  </a:lnTo>
                  <a:lnTo>
                    <a:pt x="506" y="478"/>
                  </a:lnTo>
                  <a:cubicBezTo>
                    <a:pt x="506" y="512"/>
                    <a:pt x="534" y="540"/>
                    <a:pt x="568" y="540"/>
                  </a:cubicBezTo>
                  <a:cubicBezTo>
                    <a:pt x="602" y="540"/>
                    <a:pt x="629" y="512"/>
                    <a:pt x="629" y="478"/>
                  </a:cubicBezTo>
                  <a:lnTo>
                    <a:pt x="629" y="465"/>
                  </a:lnTo>
                  <a:lnTo>
                    <a:pt x="642" y="465"/>
                  </a:lnTo>
                  <a:cubicBezTo>
                    <a:pt x="683" y="465"/>
                    <a:pt x="718" y="440"/>
                    <a:pt x="731" y="401"/>
                  </a:cubicBezTo>
                  <a:lnTo>
                    <a:pt x="784" y="243"/>
                  </a:lnTo>
                  <a:lnTo>
                    <a:pt x="784" y="654"/>
                  </a:lnTo>
                  <a:close/>
                  <a:moveTo>
                    <a:pt x="784" y="747"/>
                  </a:moveTo>
                  <a:lnTo>
                    <a:pt x="784" y="747"/>
                  </a:lnTo>
                  <a:cubicBezTo>
                    <a:pt x="784" y="768"/>
                    <a:pt x="768" y="784"/>
                    <a:pt x="748" y="784"/>
                  </a:cubicBezTo>
                  <a:lnTo>
                    <a:pt x="679" y="784"/>
                  </a:lnTo>
                  <a:cubicBezTo>
                    <a:pt x="684" y="729"/>
                    <a:pt x="729" y="684"/>
                    <a:pt x="784" y="679"/>
                  </a:cubicBezTo>
                  <a:lnTo>
                    <a:pt x="784" y="747"/>
                  </a:lnTo>
                  <a:close/>
                  <a:moveTo>
                    <a:pt x="61" y="784"/>
                  </a:moveTo>
                  <a:lnTo>
                    <a:pt x="61" y="784"/>
                  </a:lnTo>
                  <a:cubicBezTo>
                    <a:pt x="41" y="784"/>
                    <a:pt x="25" y="768"/>
                    <a:pt x="25" y="747"/>
                  </a:cubicBezTo>
                  <a:lnTo>
                    <a:pt x="25" y="679"/>
                  </a:lnTo>
                  <a:cubicBezTo>
                    <a:pt x="80" y="684"/>
                    <a:pt x="125" y="729"/>
                    <a:pt x="130" y="784"/>
                  </a:cubicBezTo>
                  <a:lnTo>
                    <a:pt x="61" y="784"/>
                  </a:lnTo>
                  <a:close/>
                  <a:moveTo>
                    <a:pt x="278" y="425"/>
                  </a:moveTo>
                  <a:lnTo>
                    <a:pt x="278" y="478"/>
                  </a:lnTo>
                  <a:cubicBezTo>
                    <a:pt x="278" y="498"/>
                    <a:pt x="261" y="515"/>
                    <a:pt x="241" y="515"/>
                  </a:cubicBezTo>
                  <a:cubicBezTo>
                    <a:pt x="221" y="515"/>
                    <a:pt x="205" y="498"/>
                    <a:pt x="205" y="478"/>
                  </a:cubicBezTo>
                  <a:lnTo>
                    <a:pt x="205" y="425"/>
                  </a:lnTo>
                  <a:lnTo>
                    <a:pt x="278" y="425"/>
                  </a:lnTo>
                  <a:close/>
                  <a:moveTo>
                    <a:pt x="604" y="425"/>
                  </a:moveTo>
                  <a:lnTo>
                    <a:pt x="604" y="478"/>
                  </a:lnTo>
                  <a:cubicBezTo>
                    <a:pt x="604" y="498"/>
                    <a:pt x="588" y="515"/>
                    <a:pt x="568" y="515"/>
                  </a:cubicBezTo>
                  <a:cubicBezTo>
                    <a:pt x="548" y="515"/>
                    <a:pt x="531" y="498"/>
                    <a:pt x="531" y="478"/>
                  </a:cubicBezTo>
                  <a:lnTo>
                    <a:pt x="531" y="425"/>
                  </a:lnTo>
                  <a:lnTo>
                    <a:pt x="604" y="425"/>
                  </a:lnTo>
                  <a:close/>
                  <a:moveTo>
                    <a:pt x="32" y="138"/>
                  </a:moveTo>
                  <a:lnTo>
                    <a:pt x="32" y="138"/>
                  </a:lnTo>
                  <a:cubicBezTo>
                    <a:pt x="38" y="128"/>
                    <a:pt x="49" y="123"/>
                    <a:pt x="61" y="123"/>
                  </a:cubicBezTo>
                  <a:lnTo>
                    <a:pt x="747" y="123"/>
                  </a:lnTo>
                  <a:cubicBezTo>
                    <a:pt x="760" y="123"/>
                    <a:pt x="770" y="128"/>
                    <a:pt x="777" y="138"/>
                  </a:cubicBezTo>
                  <a:cubicBezTo>
                    <a:pt x="784" y="148"/>
                    <a:pt x="786" y="159"/>
                    <a:pt x="783" y="171"/>
                  </a:cubicBezTo>
                  <a:lnTo>
                    <a:pt x="708" y="394"/>
                  </a:lnTo>
                  <a:cubicBezTo>
                    <a:pt x="698" y="422"/>
                    <a:pt x="672" y="441"/>
                    <a:pt x="642" y="441"/>
                  </a:cubicBezTo>
                  <a:lnTo>
                    <a:pt x="629" y="441"/>
                  </a:lnTo>
                  <a:lnTo>
                    <a:pt x="629" y="412"/>
                  </a:lnTo>
                  <a:cubicBezTo>
                    <a:pt x="629" y="406"/>
                    <a:pt x="624" y="400"/>
                    <a:pt x="617" y="400"/>
                  </a:cubicBezTo>
                  <a:lnTo>
                    <a:pt x="519" y="400"/>
                  </a:lnTo>
                  <a:cubicBezTo>
                    <a:pt x="512" y="400"/>
                    <a:pt x="506" y="406"/>
                    <a:pt x="506" y="412"/>
                  </a:cubicBezTo>
                  <a:lnTo>
                    <a:pt x="506" y="441"/>
                  </a:lnTo>
                  <a:lnTo>
                    <a:pt x="302" y="441"/>
                  </a:lnTo>
                  <a:lnTo>
                    <a:pt x="302" y="412"/>
                  </a:lnTo>
                  <a:cubicBezTo>
                    <a:pt x="302" y="406"/>
                    <a:pt x="297" y="400"/>
                    <a:pt x="290" y="400"/>
                  </a:cubicBezTo>
                  <a:lnTo>
                    <a:pt x="192" y="400"/>
                  </a:lnTo>
                  <a:cubicBezTo>
                    <a:pt x="185" y="400"/>
                    <a:pt x="180" y="406"/>
                    <a:pt x="180" y="412"/>
                  </a:cubicBezTo>
                  <a:lnTo>
                    <a:pt x="180" y="441"/>
                  </a:lnTo>
                  <a:lnTo>
                    <a:pt x="166" y="441"/>
                  </a:lnTo>
                  <a:cubicBezTo>
                    <a:pt x="137" y="441"/>
                    <a:pt x="110" y="422"/>
                    <a:pt x="101" y="394"/>
                  </a:cubicBezTo>
                  <a:lnTo>
                    <a:pt x="27" y="171"/>
                  </a:lnTo>
                  <a:cubicBezTo>
                    <a:pt x="23" y="159"/>
                    <a:pt x="25" y="148"/>
                    <a:pt x="32" y="138"/>
                  </a:cubicBezTo>
                  <a:close/>
                  <a:moveTo>
                    <a:pt x="253" y="78"/>
                  </a:moveTo>
                  <a:lnTo>
                    <a:pt x="253" y="78"/>
                  </a:lnTo>
                  <a:cubicBezTo>
                    <a:pt x="253" y="48"/>
                    <a:pt x="277" y="24"/>
                    <a:pt x="306" y="24"/>
                  </a:cubicBezTo>
                  <a:lnTo>
                    <a:pt x="502" y="24"/>
                  </a:lnTo>
                  <a:cubicBezTo>
                    <a:pt x="532" y="24"/>
                    <a:pt x="556" y="48"/>
                    <a:pt x="556" y="78"/>
                  </a:cubicBezTo>
                  <a:lnTo>
                    <a:pt x="556" y="98"/>
                  </a:lnTo>
                  <a:lnTo>
                    <a:pt x="253" y="98"/>
                  </a:lnTo>
                  <a:lnTo>
                    <a:pt x="253" y="78"/>
                  </a:lnTo>
                  <a:close/>
                  <a:moveTo>
                    <a:pt x="797" y="124"/>
                  </a:moveTo>
                  <a:lnTo>
                    <a:pt x="797" y="124"/>
                  </a:lnTo>
                  <a:cubicBezTo>
                    <a:pt x="785" y="107"/>
                    <a:pt x="767" y="98"/>
                    <a:pt x="747" y="98"/>
                  </a:cubicBezTo>
                  <a:lnTo>
                    <a:pt x="580" y="98"/>
                  </a:lnTo>
                  <a:lnTo>
                    <a:pt x="580" y="78"/>
                  </a:lnTo>
                  <a:cubicBezTo>
                    <a:pt x="580" y="35"/>
                    <a:pt x="545" y="0"/>
                    <a:pt x="502" y="0"/>
                  </a:cubicBezTo>
                  <a:lnTo>
                    <a:pt x="306" y="0"/>
                  </a:lnTo>
                  <a:cubicBezTo>
                    <a:pt x="264" y="0"/>
                    <a:pt x="229" y="35"/>
                    <a:pt x="229" y="78"/>
                  </a:cubicBezTo>
                  <a:lnTo>
                    <a:pt x="229" y="98"/>
                  </a:lnTo>
                  <a:lnTo>
                    <a:pt x="61" y="98"/>
                  </a:lnTo>
                  <a:cubicBezTo>
                    <a:pt x="41" y="98"/>
                    <a:pt x="24" y="107"/>
                    <a:pt x="12" y="124"/>
                  </a:cubicBezTo>
                  <a:cubicBezTo>
                    <a:pt x="4" y="135"/>
                    <a:pt x="0" y="148"/>
                    <a:pt x="0" y="161"/>
                  </a:cubicBezTo>
                  <a:lnTo>
                    <a:pt x="0" y="747"/>
                  </a:lnTo>
                  <a:cubicBezTo>
                    <a:pt x="0" y="782"/>
                    <a:pt x="28" y="809"/>
                    <a:pt x="61" y="809"/>
                  </a:cubicBezTo>
                  <a:lnTo>
                    <a:pt x="748" y="809"/>
                  </a:lnTo>
                  <a:cubicBezTo>
                    <a:pt x="781" y="809"/>
                    <a:pt x="809" y="782"/>
                    <a:pt x="809" y="747"/>
                  </a:cubicBezTo>
                  <a:lnTo>
                    <a:pt x="809" y="161"/>
                  </a:lnTo>
                  <a:cubicBezTo>
                    <a:pt x="809" y="148"/>
                    <a:pt x="805" y="135"/>
                    <a:pt x="797" y="124"/>
                  </a:cubicBezTo>
                  <a:close/>
                </a:path>
              </a:pathLst>
            </a:custGeom>
            <a:solidFill>
              <a:schemeClr val="bg1"/>
            </a:solidFill>
            <a:ln>
              <a:noFill/>
            </a:ln>
            <a:effectLst/>
          </p:spPr>
          <p:txBody>
            <a:bodyPr wrap="none" anchor="ctr"/>
            <a:lstStyle/>
            <a:p>
              <a:endParaRPr lang="en-US" sz="900" dirty="0">
                <a:latin typeface="Lato Light" panose="020F0502020204030203" pitchFamily="34" charset="0"/>
              </a:endParaRPr>
            </a:p>
          </p:txBody>
        </p:sp>
        <p:sp>
          <p:nvSpPr>
            <p:cNvPr id="24" name="Freeform 273">
              <a:extLst>
                <a:ext uri="{FF2B5EF4-FFF2-40B4-BE49-F238E27FC236}">
                  <a16:creationId xmlns:a16="http://schemas.microsoft.com/office/drawing/2014/main" id="{CB374F5C-9EFF-4273-B129-3A5B3FF80404}"/>
                </a:ext>
              </a:extLst>
            </p:cNvPr>
            <p:cNvSpPr>
              <a:spLocks noChangeArrowheads="1"/>
            </p:cNvSpPr>
            <p:nvPr/>
          </p:nvSpPr>
          <p:spPr bwMode="auto">
            <a:xfrm rot="5400000">
              <a:off x="1952489" y="2919077"/>
              <a:ext cx="1283097" cy="1121238"/>
            </a:xfrm>
            <a:custGeom>
              <a:avLst/>
              <a:gdLst>
                <a:gd name="T0" fmla="*/ 298 w 1921"/>
                <a:gd name="T1" fmla="*/ 1380 h 1679"/>
                <a:gd name="T2" fmla="*/ 298 w 1921"/>
                <a:gd name="T3" fmla="*/ 1380 h 1679"/>
                <a:gd name="T4" fmla="*/ 298 w 1921"/>
                <a:gd name="T5" fmla="*/ 299 h 1679"/>
                <a:gd name="T6" fmla="*/ 298 w 1921"/>
                <a:gd name="T7" fmla="*/ 299 h 1679"/>
                <a:gd name="T8" fmla="*/ 1379 w 1921"/>
                <a:gd name="T9" fmla="*/ 299 h 1679"/>
                <a:gd name="T10" fmla="*/ 1920 w 1921"/>
                <a:gd name="T11" fmla="*/ 839 h 1679"/>
                <a:gd name="T12" fmla="*/ 1379 w 1921"/>
                <a:gd name="T13" fmla="*/ 1380 h 1679"/>
                <a:gd name="T14" fmla="*/ 1379 w 1921"/>
                <a:gd name="T15" fmla="*/ 1380 h 1679"/>
                <a:gd name="T16" fmla="*/ 298 w 1921"/>
                <a:gd name="T17" fmla="*/ 1380 h 1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1" h="1679">
                  <a:moveTo>
                    <a:pt x="298" y="1380"/>
                  </a:moveTo>
                  <a:lnTo>
                    <a:pt x="298" y="1380"/>
                  </a:lnTo>
                  <a:cubicBezTo>
                    <a:pt x="0" y="1082"/>
                    <a:pt x="0" y="597"/>
                    <a:pt x="298" y="299"/>
                  </a:cubicBezTo>
                  <a:lnTo>
                    <a:pt x="298" y="299"/>
                  </a:lnTo>
                  <a:cubicBezTo>
                    <a:pt x="596" y="0"/>
                    <a:pt x="1081" y="0"/>
                    <a:pt x="1379" y="299"/>
                  </a:cubicBezTo>
                  <a:lnTo>
                    <a:pt x="1920" y="839"/>
                  </a:lnTo>
                  <a:lnTo>
                    <a:pt x="1379" y="1380"/>
                  </a:lnTo>
                  <a:lnTo>
                    <a:pt x="1379" y="1380"/>
                  </a:lnTo>
                  <a:cubicBezTo>
                    <a:pt x="1081" y="1678"/>
                    <a:pt x="596" y="1678"/>
                    <a:pt x="298" y="1380"/>
                  </a:cubicBezTo>
                </a:path>
              </a:pathLst>
            </a:custGeom>
            <a:solidFill>
              <a:srgbClr val="00AFD7"/>
            </a:solidFill>
            <a:ln>
              <a:noFill/>
            </a:ln>
            <a:effectLst/>
          </p:spPr>
          <p:txBody>
            <a:bodyPr wrap="none" anchor="ctr"/>
            <a:lstStyle/>
            <a:p>
              <a:endParaRPr lang="en-US" sz="3265" dirty="0">
                <a:latin typeface="Lato Light" panose="020F0502020204030203" pitchFamily="34" charset="0"/>
              </a:endParaRPr>
            </a:p>
          </p:txBody>
        </p:sp>
        <p:sp>
          <p:nvSpPr>
            <p:cNvPr id="25" name="Freeform 933">
              <a:extLst>
                <a:ext uri="{FF2B5EF4-FFF2-40B4-BE49-F238E27FC236}">
                  <a16:creationId xmlns:a16="http://schemas.microsoft.com/office/drawing/2014/main" id="{135E4903-B7DC-40F0-84B0-B8E626CECB4F}"/>
                </a:ext>
              </a:extLst>
            </p:cNvPr>
            <p:cNvSpPr>
              <a:spLocks noChangeAspect="1" noChangeArrowheads="1"/>
            </p:cNvSpPr>
            <p:nvPr/>
          </p:nvSpPr>
          <p:spPr bwMode="auto">
            <a:xfrm>
              <a:off x="2349086" y="3191932"/>
              <a:ext cx="489903" cy="457633"/>
            </a:xfrm>
            <a:custGeom>
              <a:avLst/>
              <a:gdLst>
                <a:gd name="T0" fmla="*/ 10084954 w 291412"/>
                <a:gd name="T1" fmla="*/ 45492634 h 272690"/>
                <a:gd name="T2" fmla="*/ 18604109 w 291412"/>
                <a:gd name="T3" fmla="*/ 47286187 h 272690"/>
                <a:gd name="T4" fmla="*/ 17011509 w 291412"/>
                <a:gd name="T5" fmla="*/ 52432592 h 272690"/>
                <a:gd name="T6" fmla="*/ 24655008 w 291412"/>
                <a:gd name="T7" fmla="*/ 50639051 h 272690"/>
                <a:gd name="T8" fmla="*/ 30865306 w 291412"/>
                <a:gd name="T9" fmla="*/ 57189479 h 272690"/>
                <a:gd name="T10" fmla="*/ 36518120 w 291412"/>
                <a:gd name="T11" fmla="*/ 51964853 h 272690"/>
                <a:gd name="T12" fmla="*/ 45196345 w 291412"/>
                <a:gd name="T13" fmla="*/ 54537932 h 272690"/>
                <a:gd name="T14" fmla="*/ 47186986 w 291412"/>
                <a:gd name="T15" fmla="*/ 48455792 h 272690"/>
                <a:gd name="T16" fmla="*/ 55706032 w 291412"/>
                <a:gd name="T17" fmla="*/ 45414427 h 272690"/>
                <a:gd name="T18" fmla="*/ 59845949 w 291412"/>
                <a:gd name="T19" fmla="*/ 41203582 h 272690"/>
                <a:gd name="T20" fmla="*/ 54670837 w 291412"/>
                <a:gd name="T21" fmla="*/ 47052109 h 272690"/>
                <a:gd name="T22" fmla="*/ 51088336 w 291412"/>
                <a:gd name="T23" fmla="*/ 52666648 h 272690"/>
                <a:gd name="T24" fmla="*/ 41294932 w 291412"/>
                <a:gd name="T25" fmla="*/ 52744406 h 272690"/>
                <a:gd name="T26" fmla="*/ 30865306 w 291412"/>
                <a:gd name="T27" fmla="*/ 59138586 h 272690"/>
                <a:gd name="T28" fmla="*/ 23221945 w 291412"/>
                <a:gd name="T29" fmla="*/ 55318191 h 272690"/>
                <a:gd name="T30" fmla="*/ 15260308 w 291412"/>
                <a:gd name="T31" fmla="*/ 50795034 h 272690"/>
                <a:gd name="T32" fmla="*/ 9527805 w 291412"/>
                <a:gd name="T33" fmla="*/ 47363776 h 272690"/>
                <a:gd name="T34" fmla="*/ 20902552 w 291412"/>
                <a:gd name="T35" fmla="*/ 36312252 h 272690"/>
                <a:gd name="T36" fmla="*/ 44757441 w 291412"/>
                <a:gd name="T37" fmla="*/ 36312252 h 272690"/>
                <a:gd name="T38" fmla="*/ 9638742 w 291412"/>
                <a:gd name="T39" fmla="*/ 33099928 h 272690"/>
                <a:gd name="T40" fmla="*/ 9638742 w 291412"/>
                <a:gd name="T41" fmla="*/ 26039728 h 272690"/>
                <a:gd name="T42" fmla="*/ 18043261 w 291412"/>
                <a:gd name="T43" fmla="*/ 29143062 h 272690"/>
                <a:gd name="T44" fmla="*/ 9073068 w 291412"/>
                <a:gd name="T45" fmla="*/ 35039317 h 272690"/>
                <a:gd name="T46" fmla="*/ 8184059 w 291412"/>
                <a:gd name="T47" fmla="*/ 24565518 h 272690"/>
                <a:gd name="T48" fmla="*/ 11568182 w 291412"/>
                <a:gd name="T49" fmla="*/ 38962426 h 272690"/>
                <a:gd name="T50" fmla="*/ 46033951 w 291412"/>
                <a:gd name="T51" fmla="*/ 34831082 h 272690"/>
                <a:gd name="T52" fmla="*/ 51777938 w 291412"/>
                <a:gd name="T53" fmla="*/ 34597452 h 272690"/>
                <a:gd name="T54" fmla="*/ 52655885 w 291412"/>
                <a:gd name="T55" fmla="*/ 24073988 h 272690"/>
                <a:gd name="T56" fmla="*/ 45236152 w 291412"/>
                <a:gd name="T57" fmla="*/ 24697619 h 272690"/>
                <a:gd name="T58" fmla="*/ 32790144 w 291412"/>
                <a:gd name="T59" fmla="*/ 14953572 h 272690"/>
                <a:gd name="T60" fmla="*/ 45475504 w 291412"/>
                <a:gd name="T61" fmla="*/ 21891310 h 272690"/>
                <a:gd name="T62" fmla="*/ 54012180 w 291412"/>
                <a:gd name="T63" fmla="*/ 18227647 h 272690"/>
                <a:gd name="T64" fmla="*/ 53214328 w 291412"/>
                <a:gd name="T65" fmla="*/ 26022589 h 272690"/>
                <a:gd name="T66" fmla="*/ 64383378 w 291412"/>
                <a:gd name="T67" fmla="*/ 33583948 h 272690"/>
                <a:gd name="T68" fmla="*/ 32790144 w 291412"/>
                <a:gd name="T69" fmla="*/ 46056081 h 272690"/>
                <a:gd name="T70" fmla="*/ 11568182 w 291412"/>
                <a:gd name="T71" fmla="*/ 18227647 h 272690"/>
                <a:gd name="T72" fmla="*/ 35244211 w 291412"/>
                <a:gd name="T73" fmla="*/ 0 h 272690"/>
                <a:gd name="T74" fmla="*/ 42887241 w 291412"/>
                <a:gd name="T75" fmla="*/ 3743152 h 272690"/>
                <a:gd name="T76" fmla="*/ 51088336 w 291412"/>
                <a:gd name="T77" fmla="*/ 6472255 h 272690"/>
                <a:gd name="T78" fmla="*/ 54670837 w 291412"/>
                <a:gd name="T79" fmla="*/ 12086946 h 272690"/>
                <a:gd name="T80" fmla="*/ 59845949 w 291412"/>
                <a:gd name="T81" fmla="*/ 17935004 h 272690"/>
                <a:gd name="T82" fmla="*/ 56024507 w 291412"/>
                <a:gd name="T83" fmla="*/ 13646193 h 272690"/>
                <a:gd name="T84" fmla="*/ 47425591 w 291412"/>
                <a:gd name="T85" fmla="*/ 11930930 h 272690"/>
                <a:gd name="T86" fmla="*/ 45196345 w 291412"/>
                <a:gd name="T87" fmla="*/ 4523147 h 272690"/>
                <a:gd name="T88" fmla="*/ 36518120 w 291412"/>
                <a:gd name="T89" fmla="*/ 7174160 h 272690"/>
                <a:gd name="T90" fmla="*/ 30865306 w 291412"/>
                <a:gd name="T91" fmla="*/ 1949612 h 272690"/>
                <a:gd name="T92" fmla="*/ 24655008 w 291412"/>
                <a:gd name="T93" fmla="*/ 8499776 h 272690"/>
                <a:gd name="T94" fmla="*/ 17011509 w 291412"/>
                <a:gd name="T95" fmla="*/ 6706268 h 272690"/>
                <a:gd name="T96" fmla="*/ 18604109 w 291412"/>
                <a:gd name="T97" fmla="*/ 11930930 h 272690"/>
                <a:gd name="T98" fmla="*/ 10084954 w 291412"/>
                <a:gd name="T99" fmla="*/ 13646193 h 272690"/>
                <a:gd name="T100" fmla="*/ 5865341 w 291412"/>
                <a:gd name="T101" fmla="*/ 16609484 h 272690"/>
                <a:gd name="T102" fmla="*/ 14065828 w 291412"/>
                <a:gd name="T103" fmla="*/ 13568377 h 272690"/>
                <a:gd name="T104" fmla="*/ 16135847 w 291412"/>
                <a:gd name="T105" fmla="*/ 5068522 h 272690"/>
                <a:gd name="T106" fmla="*/ 24734789 w 291412"/>
                <a:gd name="T107" fmla="*/ 6394152 h 27269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91412" h="272690">
                  <a:moveTo>
                    <a:pt x="28276" y="189991"/>
                  </a:moveTo>
                  <a:cubicBezTo>
                    <a:pt x="30432" y="188912"/>
                    <a:pt x="32948" y="189631"/>
                    <a:pt x="34027" y="191789"/>
                  </a:cubicBezTo>
                  <a:lnTo>
                    <a:pt x="44091" y="208328"/>
                  </a:lnTo>
                  <a:cubicBezTo>
                    <a:pt x="44450" y="209407"/>
                    <a:pt x="45169" y="209767"/>
                    <a:pt x="45528" y="209767"/>
                  </a:cubicBezTo>
                  <a:cubicBezTo>
                    <a:pt x="45888" y="209767"/>
                    <a:pt x="46247" y="209767"/>
                    <a:pt x="46966" y="209407"/>
                  </a:cubicBezTo>
                  <a:lnTo>
                    <a:pt x="62422" y="200418"/>
                  </a:lnTo>
                  <a:cubicBezTo>
                    <a:pt x="64219" y="199339"/>
                    <a:pt x="66735" y="200059"/>
                    <a:pt x="67813" y="201497"/>
                  </a:cubicBezTo>
                  <a:cubicBezTo>
                    <a:pt x="72845" y="207609"/>
                    <a:pt x="78237" y="213003"/>
                    <a:pt x="83988" y="218037"/>
                  </a:cubicBezTo>
                  <a:cubicBezTo>
                    <a:pt x="85785" y="219115"/>
                    <a:pt x="86144" y="221632"/>
                    <a:pt x="85426" y="223430"/>
                  </a:cubicBezTo>
                  <a:lnTo>
                    <a:pt x="76440" y="238891"/>
                  </a:lnTo>
                  <a:cubicBezTo>
                    <a:pt x="76080" y="239611"/>
                    <a:pt x="76080" y="239970"/>
                    <a:pt x="76080" y="240330"/>
                  </a:cubicBezTo>
                  <a:cubicBezTo>
                    <a:pt x="76080" y="240689"/>
                    <a:pt x="76440" y="241408"/>
                    <a:pt x="76799" y="241768"/>
                  </a:cubicBezTo>
                  <a:lnTo>
                    <a:pt x="94052" y="251476"/>
                  </a:lnTo>
                  <a:cubicBezTo>
                    <a:pt x="95130" y="252195"/>
                    <a:pt x="96568" y="251836"/>
                    <a:pt x="96927" y="250757"/>
                  </a:cubicBezTo>
                  <a:lnTo>
                    <a:pt x="105913" y="235296"/>
                  </a:lnTo>
                  <a:cubicBezTo>
                    <a:pt x="106992" y="233498"/>
                    <a:pt x="109148" y="232779"/>
                    <a:pt x="111305" y="233498"/>
                  </a:cubicBezTo>
                  <a:cubicBezTo>
                    <a:pt x="118494" y="236374"/>
                    <a:pt x="126042" y="238172"/>
                    <a:pt x="133230" y="239611"/>
                  </a:cubicBezTo>
                  <a:cubicBezTo>
                    <a:pt x="135387" y="239970"/>
                    <a:pt x="137184" y="241768"/>
                    <a:pt x="137184" y="243925"/>
                  </a:cubicBezTo>
                  <a:lnTo>
                    <a:pt x="137184" y="261544"/>
                  </a:lnTo>
                  <a:cubicBezTo>
                    <a:pt x="137184" y="262623"/>
                    <a:pt x="137903" y="263701"/>
                    <a:pt x="139341" y="263701"/>
                  </a:cubicBezTo>
                  <a:lnTo>
                    <a:pt x="159110" y="263701"/>
                  </a:lnTo>
                  <a:cubicBezTo>
                    <a:pt x="160188" y="263701"/>
                    <a:pt x="161266" y="262623"/>
                    <a:pt x="161266" y="261544"/>
                  </a:cubicBezTo>
                  <a:lnTo>
                    <a:pt x="161266" y="243925"/>
                  </a:lnTo>
                  <a:cubicBezTo>
                    <a:pt x="161266" y="241768"/>
                    <a:pt x="162704" y="239970"/>
                    <a:pt x="164861" y="239611"/>
                  </a:cubicBezTo>
                  <a:cubicBezTo>
                    <a:pt x="172409" y="238172"/>
                    <a:pt x="179957" y="236374"/>
                    <a:pt x="187145" y="233498"/>
                  </a:cubicBezTo>
                  <a:cubicBezTo>
                    <a:pt x="188943" y="232779"/>
                    <a:pt x="191099" y="233498"/>
                    <a:pt x="192177" y="235296"/>
                  </a:cubicBezTo>
                  <a:lnTo>
                    <a:pt x="201163" y="250757"/>
                  </a:lnTo>
                  <a:cubicBezTo>
                    <a:pt x="201882" y="251836"/>
                    <a:pt x="202961" y="252195"/>
                    <a:pt x="204039" y="251476"/>
                  </a:cubicBezTo>
                  <a:lnTo>
                    <a:pt x="221292" y="241768"/>
                  </a:lnTo>
                  <a:cubicBezTo>
                    <a:pt x="221651" y="241408"/>
                    <a:pt x="222011" y="240689"/>
                    <a:pt x="222011" y="240330"/>
                  </a:cubicBezTo>
                  <a:cubicBezTo>
                    <a:pt x="222011" y="239970"/>
                    <a:pt x="222370" y="239611"/>
                    <a:pt x="222011" y="238891"/>
                  </a:cubicBezTo>
                  <a:lnTo>
                    <a:pt x="213025" y="223430"/>
                  </a:lnTo>
                  <a:cubicBezTo>
                    <a:pt x="211946" y="221632"/>
                    <a:pt x="212665" y="219115"/>
                    <a:pt x="214103" y="218037"/>
                  </a:cubicBezTo>
                  <a:cubicBezTo>
                    <a:pt x="220213" y="213003"/>
                    <a:pt x="225605" y="207609"/>
                    <a:pt x="230277" y="201497"/>
                  </a:cubicBezTo>
                  <a:cubicBezTo>
                    <a:pt x="231715" y="200059"/>
                    <a:pt x="234231" y="199339"/>
                    <a:pt x="236028" y="200418"/>
                  </a:cubicBezTo>
                  <a:lnTo>
                    <a:pt x="251484" y="209407"/>
                  </a:lnTo>
                  <a:cubicBezTo>
                    <a:pt x="251844" y="209767"/>
                    <a:pt x="252562" y="209767"/>
                    <a:pt x="252922" y="209767"/>
                  </a:cubicBezTo>
                  <a:cubicBezTo>
                    <a:pt x="253281" y="209767"/>
                    <a:pt x="254000" y="209407"/>
                    <a:pt x="254360" y="208328"/>
                  </a:cubicBezTo>
                  <a:lnTo>
                    <a:pt x="264064" y="191789"/>
                  </a:lnTo>
                  <a:cubicBezTo>
                    <a:pt x="265143" y="189631"/>
                    <a:pt x="268018" y="188912"/>
                    <a:pt x="270175" y="189991"/>
                  </a:cubicBezTo>
                  <a:cubicBezTo>
                    <a:pt x="272331" y="191069"/>
                    <a:pt x="272691" y="193586"/>
                    <a:pt x="271972" y="195744"/>
                  </a:cubicBezTo>
                  <a:lnTo>
                    <a:pt x="261908" y="213003"/>
                  </a:lnTo>
                  <a:cubicBezTo>
                    <a:pt x="260470" y="215520"/>
                    <a:pt x="257954" y="217318"/>
                    <a:pt x="255078" y="218396"/>
                  </a:cubicBezTo>
                  <a:cubicBezTo>
                    <a:pt x="252562" y="218756"/>
                    <a:pt x="249327" y="218396"/>
                    <a:pt x="246811" y="216958"/>
                  </a:cubicBezTo>
                  <a:lnTo>
                    <a:pt x="234591" y="210126"/>
                  </a:lnTo>
                  <a:cubicBezTo>
                    <a:pt x="230996" y="214441"/>
                    <a:pt x="227043" y="218396"/>
                    <a:pt x="222729" y="222351"/>
                  </a:cubicBezTo>
                  <a:lnTo>
                    <a:pt x="229559" y="234217"/>
                  </a:lnTo>
                  <a:cubicBezTo>
                    <a:pt x="230996" y="236734"/>
                    <a:pt x="231715" y="239970"/>
                    <a:pt x="230637" y="242847"/>
                  </a:cubicBezTo>
                  <a:cubicBezTo>
                    <a:pt x="229918" y="245364"/>
                    <a:pt x="228121" y="247881"/>
                    <a:pt x="225605" y="249319"/>
                  </a:cubicBezTo>
                  <a:lnTo>
                    <a:pt x="208352" y="259027"/>
                  </a:lnTo>
                  <a:cubicBezTo>
                    <a:pt x="203320" y="262263"/>
                    <a:pt x="196491" y="260465"/>
                    <a:pt x="193615" y="255072"/>
                  </a:cubicBezTo>
                  <a:lnTo>
                    <a:pt x="186427" y="243206"/>
                  </a:lnTo>
                  <a:cubicBezTo>
                    <a:pt x="181035" y="245004"/>
                    <a:pt x="175644" y="246442"/>
                    <a:pt x="170252" y="247521"/>
                  </a:cubicBezTo>
                  <a:lnTo>
                    <a:pt x="170252" y="261544"/>
                  </a:lnTo>
                  <a:cubicBezTo>
                    <a:pt x="170252" y="267297"/>
                    <a:pt x="164861" y="272690"/>
                    <a:pt x="159110" y="272690"/>
                  </a:cubicBezTo>
                  <a:lnTo>
                    <a:pt x="139341" y="272690"/>
                  </a:lnTo>
                  <a:cubicBezTo>
                    <a:pt x="133230" y="272690"/>
                    <a:pt x="128198" y="267297"/>
                    <a:pt x="128198" y="261544"/>
                  </a:cubicBezTo>
                  <a:lnTo>
                    <a:pt x="128198" y="247521"/>
                  </a:lnTo>
                  <a:cubicBezTo>
                    <a:pt x="122807" y="246442"/>
                    <a:pt x="117056" y="245004"/>
                    <a:pt x="111664" y="243206"/>
                  </a:cubicBezTo>
                  <a:lnTo>
                    <a:pt x="104835" y="255072"/>
                  </a:lnTo>
                  <a:cubicBezTo>
                    <a:pt x="101600" y="260465"/>
                    <a:pt x="94771" y="262263"/>
                    <a:pt x="89739" y="259027"/>
                  </a:cubicBezTo>
                  <a:lnTo>
                    <a:pt x="72845" y="249319"/>
                  </a:lnTo>
                  <a:cubicBezTo>
                    <a:pt x="70329" y="247881"/>
                    <a:pt x="68173" y="245364"/>
                    <a:pt x="67454" y="242847"/>
                  </a:cubicBezTo>
                  <a:cubicBezTo>
                    <a:pt x="66735" y="239970"/>
                    <a:pt x="67454" y="236734"/>
                    <a:pt x="68892" y="234217"/>
                  </a:cubicBezTo>
                  <a:lnTo>
                    <a:pt x="75721" y="222351"/>
                  </a:lnTo>
                  <a:cubicBezTo>
                    <a:pt x="71408" y="218396"/>
                    <a:pt x="67454" y="214441"/>
                    <a:pt x="63500" y="210126"/>
                  </a:cubicBezTo>
                  <a:lnTo>
                    <a:pt x="51279" y="216958"/>
                  </a:lnTo>
                  <a:cubicBezTo>
                    <a:pt x="49123" y="218396"/>
                    <a:pt x="45888" y="218756"/>
                    <a:pt x="43012" y="218396"/>
                  </a:cubicBezTo>
                  <a:cubicBezTo>
                    <a:pt x="40137" y="217318"/>
                    <a:pt x="37980" y="215520"/>
                    <a:pt x="36543" y="213003"/>
                  </a:cubicBezTo>
                  <a:lnTo>
                    <a:pt x="26478" y="195744"/>
                  </a:lnTo>
                  <a:cubicBezTo>
                    <a:pt x="25400" y="193586"/>
                    <a:pt x="26119" y="191069"/>
                    <a:pt x="28276" y="189991"/>
                  </a:cubicBezTo>
                  <a:close/>
                  <a:moveTo>
                    <a:pt x="94365" y="167436"/>
                  </a:moveTo>
                  <a:cubicBezTo>
                    <a:pt x="93285" y="168874"/>
                    <a:pt x="91844" y="170312"/>
                    <a:pt x="90764" y="171390"/>
                  </a:cubicBezTo>
                  <a:cubicBezTo>
                    <a:pt x="102649" y="190800"/>
                    <a:pt x="123900" y="203739"/>
                    <a:pt x="148031" y="203739"/>
                  </a:cubicBezTo>
                  <a:cubicBezTo>
                    <a:pt x="172163" y="203739"/>
                    <a:pt x="193413" y="190800"/>
                    <a:pt x="205659" y="171390"/>
                  </a:cubicBezTo>
                  <a:cubicBezTo>
                    <a:pt x="204218" y="170312"/>
                    <a:pt x="202777" y="168874"/>
                    <a:pt x="202057" y="167436"/>
                  </a:cubicBezTo>
                  <a:lnTo>
                    <a:pt x="94365" y="167436"/>
                  </a:lnTo>
                  <a:close/>
                  <a:moveTo>
                    <a:pt x="43514" y="120069"/>
                  </a:moveTo>
                  <a:lnTo>
                    <a:pt x="34028" y="136167"/>
                  </a:lnTo>
                  <a:lnTo>
                    <a:pt x="43514" y="152624"/>
                  </a:lnTo>
                  <a:lnTo>
                    <a:pt x="62850" y="152624"/>
                  </a:lnTo>
                  <a:lnTo>
                    <a:pt x="72335" y="136167"/>
                  </a:lnTo>
                  <a:lnTo>
                    <a:pt x="62850" y="120069"/>
                  </a:lnTo>
                  <a:lnTo>
                    <a:pt x="43514" y="120069"/>
                  </a:lnTo>
                  <a:close/>
                  <a:moveTo>
                    <a:pt x="40960" y="111125"/>
                  </a:moveTo>
                  <a:lnTo>
                    <a:pt x="65403" y="111125"/>
                  </a:lnTo>
                  <a:cubicBezTo>
                    <a:pt x="67227" y="111125"/>
                    <a:pt x="68322" y="111841"/>
                    <a:pt x="69052" y="113271"/>
                  </a:cubicBezTo>
                  <a:lnTo>
                    <a:pt x="81456" y="134379"/>
                  </a:lnTo>
                  <a:cubicBezTo>
                    <a:pt x="82185" y="135452"/>
                    <a:pt x="82185" y="137241"/>
                    <a:pt x="81456" y="138671"/>
                  </a:cubicBezTo>
                  <a:lnTo>
                    <a:pt x="69052" y="159421"/>
                  </a:lnTo>
                  <a:cubicBezTo>
                    <a:pt x="68322" y="160494"/>
                    <a:pt x="67227" y="161567"/>
                    <a:pt x="65403" y="161567"/>
                  </a:cubicBezTo>
                  <a:lnTo>
                    <a:pt x="40960" y="161567"/>
                  </a:lnTo>
                  <a:cubicBezTo>
                    <a:pt x="39136" y="161567"/>
                    <a:pt x="37677" y="160494"/>
                    <a:pt x="36947" y="159421"/>
                  </a:cubicBezTo>
                  <a:lnTo>
                    <a:pt x="24543" y="138671"/>
                  </a:lnTo>
                  <a:cubicBezTo>
                    <a:pt x="23813" y="137241"/>
                    <a:pt x="23813" y="135452"/>
                    <a:pt x="24543" y="134379"/>
                  </a:cubicBezTo>
                  <a:lnTo>
                    <a:pt x="36947" y="113271"/>
                  </a:lnTo>
                  <a:cubicBezTo>
                    <a:pt x="37677" y="111841"/>
                    <a:pt x="39136" y="111125"/>
                    <a:pt x="40960" y="111125"/>
                  </a:cubicBezTo>
                  <a:close/>
                  <a:moveTo>
                    <a:pt x="52225" y="92674"/>
                  </a:moveTo>
                  <a:cubicBezTo>
                    <a:pt x="28454" y="92674"/>
                    <a:pt x="8644" y="112443"/>
                    <a:pt x="8644" y="136166"/>
                  </a:cubicBezTo>
                  <a:cubicBezTo>
                    <a:pt x="8644" y="160248"/>
                    <a:pt x="28454" y="179657"/>
                    <a:pt x="52225" y="179657"/>
                  </a:cubicBezTo>
                  <a:cubicBezTo>
                    <a:pt x="66632" y="179657"/>
                    <a:pt x="79958" y="172468"/>
                    <a:pt x="88242" y="160607"/>
                  </a:cubicBezTo>
                  <a:cubicBezTo>
                    <a:pt x="88963" y="159529"/>
                    <a:pt x="90403" y="158810"/>
                    <a:pt x="91844" y="158810"/>
                  </a:cubicBezTo>
                  <a:lnTo>
                    <a:pt x="204218" y="158810"/>
                  </a:lnTo>
                  <a:cubicBezTo>
                    <a:pt x="205659" y="158810"/>
                    <a:pt x="207099" y="159529"/>
                    <a:pt x="207820" y="160607"/>
                  </a:cubicBezTo>
                  <a:cubicBezTo>
                    <a:pt x="216104" y="172468"/>
                    <a:pt x="229430" y="179657"/>
                    <a:pt x="243837" y="179657"/>
                  </a:cubicBezTo>
                  <a:cubicBezTo>
                    <a:pt x="258244" y="179657"/>
                    <a:pt x="271210" y="173187"/>
                    <a:pt x="279134" y="161685"/>
                  </a:cubicBezTo>
                  <a:lnTo>
                    <a:pt x="237714" y="161685"/>
                  </a:lnTo>
                  <a:cubicBezTo>
                    <a:pt x="236273" y="161685"/>
                    <a:pt x="234833" y="160607"/>
                    <a:pt x="233752" y="159529"/>
                  </a:cubicBezTo>
                  <a:lnTo>
                    <a:pt x="221866" y="138682"/>
                  </a:lnTo>
                  <a:cubicBezTo>
                    <a:pt x="220786" y="137244"/>
                    <a:pt x="220786" y="135447"/>
                    <a:pt x="221866" y="134368"/>
                  </a:cubicBezTo>
                  <a:lnTo>
                    <a:pt x="233752" y="113162"/>
                  </a:lnTo>
                  <a:cubicBezTo>
                    <a:pt x="234833" y="111724"/>
                    <a:pt x="236273" y="111005"/>
                    <a:pt x="237714" y="111005"/>
                  </a:cubicBezTo>
                  <a:lnTo>
                    <a:pt x="279134" y="111005"/>
                  </a:lnTo>
                  <a:cubicBezTo>
                    <a:pt x="271210" y="99863"/>
                    <a:pt x="258244" y="92674"/>
                    <a:pt x="243837" y="92674"/>
                  </a:cubicBezTo>
                  <a:cubicBezTo>
                    <a:pt x="229430" y="92674"/>
                    <a:pt x="216104" y="99863"/>
                    <a:pt x="207820" y="111724"/>
                  </a:cubicBezTo>
                  <a:cubicBezTo>
                    <a:pt x="207099" y="113162"/>
                    <a:pt x="205659" y="113881"/>
                    <a:pt x="204218" y="113881"/>
                  </a:cubicBezTo>
                  <a:lnTo>
                    <a:pt x="91844" y="113881"/>
                  </a:lnTo>
                  <a:cubicBezTo>
                    <a:pt x="90403" y="113881"/>
                    <a:pt x="88963" y="113162"/>
                    <a:pt x="88242" y="111724"/>
                  </a:cubicBezTo>
                  <a:cubicBezTo>
                    <a:pt x="79958" y="99863"/>
                    <a:pt x="66632" y="92674"/>
                    <a:pt x="52225" y="92674"/>
                  </a:cubicBezTo>
                  <a:close/>
                  <a:moveTo>
                    <a:pt x="148031" y="68951"/>
                  </a:moveTo>
                  <a:cubicBezTo>
                    <a:pt x="123900" y="68951"/>
                    <a:pt x="102649" y="81891"/>
                    <a:pt x="90764" y="100941"/>
                  </a:cubicBezTo>
                  <a:cubicBezTo>
                    <a:pt x="92204" y="102379"/>
                    <a:pt x="93285" y="103457"/>
                    <a:pt x="94365" y="104895"/>
                  </a:cubicBezTo>
                  <a:lnTo>
                    <a:pt x="202057" y="104895"/>
                  </a:lnTo>
                  <a:cubicBezTo>
                    <a:pt x="202777" y="103457"/>
                    <a:pt x="204218" y="102379"/>
                    <a:pt x="205299" y="100941"/>
                  </a:cubicBezTo>
                  <a:cubicBezTo>
                    <a:pt x="193413" y="81891"/>
                    <a:pt x="172163" y="68951"/>
                    <a:pt x="148031" y="68951"/>
                  </a:cubicBezTo>
                  <a:close/>
                  <a:moveTo>
                    <a:pt x="148031" y="60325"/>
                  </a:moveTo>
                  <a:cubicBezTo>
                    <a:pt x="174684" y="60325"/>
                    <a:pt x="198455" y="73984"/>
                    <a:pt x="212142" y="94831"/>
                  </a:cubicBezTo>
                  <a:cubicBezTo>
                    <a:pt x="221146" y="88001"/>
                    <a:pt x="231951" y="84048"/>
                    <a:pt x="243837" y="84048"/>
                  </a:cubicBezTo>
                  <a:cubicBezTo>
                    <a:pt x="264007" y="84048"/>
                    <a:pt x="282015" y="95190"/>
                    <a:pt x="291020" y="113521"/>
                  </a:cubicBezTo>
                  <a:cubicBezTo>
                    <a:pt x="291740" y="114600"/>
                    <a:pt x="291380" y="116397"/>
                    <a:pt x="290659" y="117834"/>
                  </a:cubicBezTo>
                  <a:cubicBezTo>
                    <a:pt x="289939" y="118913"/>
                    <a:pt x="288498" y="119991"/>
                    <a:pt x="287058" y="119991"/>
                  </a:cubicBezTo>
                  <a:lnTo>
                    <a:pt x="240235" y="119991"/>
                  </a:lnTo>
                  <a:lnTo>
                    <a:pt x="230871" y="136166"/>
                  </a:lnTo>
                  <a:lnTo>
                    <a:pt x="240235" y="152700"/>
                  </a:lnTo>
                  <a:lnTo>
                    <a:pt x="287058" y="152700"/>
                  </a:lnTo>
                  <a:cubicBezTo>
                    <a:pt x="288498" y="152700"/>
                    <a:pt x="289939" y="153418"/>
                    <a:pt x="290659" y="154856"/>
                  </a:cubicBezTo>
                  <a:cubicBezTo>
                    <a:pt x="291380" y="156294"/>
                    <a:pt x="291740" y="157732"/>
                    <a:pt x="291020" y="159169"/>
                  </a:cubicBezTo>
                  <a:cubicBezTo>
                    <a:pt x="282015" y="177141"/>
                    <a:pt x="264007" y="188643"/>
                    <a:pt x="243837" y="188643"/>
                  </a:cubicBezTo>
                  <a:cubicBezTo>
                    <a:pt x="231951" y="188643"/>
                    <a:pt x="221146" y="184689"/>
                    <a:pt x="212142" y="177860"/>
                  </a:cubicBezTo>
                  <a:cubicBezTo>
                    <a:pt x="198455" y="198707"/>
                    <a:pt x="174684" y="212366"/>
                    <a:pt x="148031" y="212366"/>
                  </a:cubicBezTo>
                  <a:cubicBezTo>
                    <a:pt x="121378" y="212366"/>
                    <a:pt x="97967" y="198707"/>
                    <a:pt x="84281" y="177860"/>
                  </a:cubicBezTo>
                  <a:cubicBezTo>
                    <a:pt x="75276" y="184689"/>
                    <a:pt x="64111" y="188643"/>
                    <a:pt x="52225" y="188643"/>
                  </a:cubicBezTo>
                  <a:cubicBezTo>
                    <a:pt x="23411" y="188643"/>
                    <a:pt x="0" y="164920"/>
                    <a:pt x="0" y="136166"/>
                  </a:cubicBezTo>
                  <a:cubicBezTo>
                    <a:pt x="0" y="107770"/>
                    <a:pt x="23411" y="84048"/>
                    <a:pt x="52225" y="84048"/>
                  </a:cubicBezTo>
                  <a:cubicBezTo>
                    <a:pt x="64111" y="84048"/>
                    <a:pt x="75276" y="88001"/>
                    <a:pt x="84281" y="95190"/>
                  </a:cubicBezTo>
                  <a:cubicBezTo>
                    <a:pt x="97967" y="73984"/>
                    <a:pt x="121378" y="60325"/>
                    <a:pt x="148031" y="60325"/>
                  </a:cubicBezTo>
                  <a:close/>
                  <a:moveTo>
                    <a:pt x="139341" y="0"/>
                  </a:moveTo>
                  <a:lnTo>
                    <a:pt x="159110" y="0"/>
                  </a:lnTo>
                  <a:cubicBezTo>
                    <a:pt x="164861" y="0"/>
                    <a:pt x="170252" y="5034"/>
                    <a:pt x="170252" y="11146"/>
                  </a:cubicBezTo>
                  <a:lnTo>
                    <a:pt x="170252" y="25169"/>
                  </a:lnTo>
                  <a:cubicBezTo>
                    <a:pt x="175644" y="26248"/>
                    <a:pt x="181035" y="27686"/>
                    <a:pt x="186427" y="29484"/>
                  </a:cubicBezTo>
                  <a:lnTo>
                    <a:pt x="193615" y="17259"/>
                  </a:lnTo>
                  <a:cubicBezTo>
                    <a:pt x="195053" y="14742"/>
                    <a:pt x="197210" y="13304"/>
                    <a:pt x="200085" y="12225"/>
                  </a:cubicBezTo>
                  <a:cubicBezTo>
                    <a:pt x="202961" y="11506"/>
                    <a:pt x="205836" y="11865"/>
                    <a:pt x="208352" y="13304"/>
                  </a:cubicBezTo>
                  <a:lnTo>
                    <a:pt x="225605" y="23371"/>
                  </a:lnTo>
                  <a:cubicBezTo>
                    <a:pt x="228121" y="24810"/>
                    <a:pt x="229918" y="26967"/>
                    <a:pt x="230637" y="29843"/>
                  </a:cubicBezTo>
                  <a:cubicBezTo>
                    <a:pt x="231715" y="32720"/>
                    <a:pt x="230996" y="35596"/>
                    <a:pt x="229559" y="38473"/>
                  </a:cubicBezTo>
                  <a:lnTo>
                    <a:pt x="222729" y="50338"/>
                  </a:lnTo>
                  <a:cubicBezTo>
                    <a:pt x="227043" y="53934"/>
                    <a:pt x="230996" y="58249"/>
                    <a:pt x="234591" y="62563"/>
                  </a:cubicBezTo>
                  <a:lnTo>
                    <a:pt x="246811" y="55732"/>
                  </a:lnTo>
                  <a:cubicBezTo>
                    <a:pt x="249327" y="53934"/>
                    <a:pt x="252562" y="53574"/>
                    <a:pt x="255078" y="54653"/>
                  </a:cubicBezTo>
                  <a:cubicBezTo>
                    <a:pt x="257954" y="55013"/>
                    <a:pt x="260470" y="57170"/>
                    <a:pt x="261908" y="59687"/>
                  </a:cubicBezTo>
                  <a:lnTo>
                    <a:pt x="271972" y="76586"/>
                  </a:lnTo>
                  <a:cubicBezTo>
                    <a:pt x="272691" y="78744"/>
                    <a:pt x="272331" y="81261"/>
                    <a:pt x="270175" y="82699"/>
                  </a:cubicBezTo>
                  <a:cubicBezTo>
                    <a:pt x="269456" y="83058"/>
                    <a:pt x="268737" y="83418"/>
                    <a:pt x="268018" y="83418"/>
                  </a:cubicBezTo>
                  <a:cubicBezTo>
                    <a:pt x="266221" y="83418"/>
                    <a:pt x="264783" y="82339"/>
                    <a:pt x="264064" y="81261"/>
                  </a:cubicBezTo>
                  <a:lnTo>
                    <a:pt x="254360" y="64002"/>
                  </a:lnTo>
                  <a:cubicBezTo>
                    <a:pt x="254000" y="63283"/>
                    <a:pt x="253281" y="62923"/>
                    <a:pt x="252922" y="62923"/>
                  </a:cubicBezTo>
                  <a:cubicBezTo>
                    <a:pt x="252562" y="62563"/>
                    <a:pt x="251844" y="62563"/>
                    <a:pt x="251484" y="63283"/>
                  </a:cubicBezTo>
                  <a:lnTo>
                    <a:pt x="236028" y="71912"/>
                  </a:lnTo>
                  <a:cubicBezTo>
                    <a:pt x="234231" y="72991"/>
                    <a:pt x="231715" y="72631"/>
                    <a:pt x="230277" y="71193"/>
                  </a:cubicBezTo>
                  <a:cubicBezTo>
                    <a:pt x="225605" y="65080"/>
                    <a:pt x="220213" y="59687"/>
                    <a:pt x="214103" y="55013"/>
                  </a:cubicBezTo>
                  <a:cubicBezTo>
                    <a:pt x="212665" y="53574"/>
                    <a:pt x="211946" y="51057"/>
                    <a:pt x="213025" y="49260"/>
                  </a:cubicBezTo>
                  <a:lnTo>
                    <a:pt x="222011" y="33799"/>
                  </a:lnTo>
                  <a:cubicBezTo>
                    <a:pt x="222729" y="32720"/>
                    <a:pt x="222011" y="31641"/>
                    <a:pt x="221292" y="30922"/>
                  </a:cubicBezTo>
                  <a:lnTo>
                    <a:pt x="204039" y="20854"/>
                  </a:lnTo>
                  <a:cubicBezTo>
                    <a:pt x="202961" y="20495"/>
                    <a:pt x="201882" y="20854"/>
                    <a:pt x="201163" y="21933"/>
                  </a:cubicBezTo>
                  <a:lnTo>
                    <a:pt x="192177" y="37035"/>
                  </a:lnTo>
                  <a:cubicBezTo>
                    <a:pt x="191099" y="39192"/>
                    <a:pt x="188943" y="39911"/>
                    <a:pt x="187145" y="39192"/>
                  </a:cubicBezTo>
                  <a:cubicBezTo>
                    <a:pt x="179957" y="36316"/>
                    <a:pt x="172409" y="34158"/>
                    <a:pt x="164861" y="33079"/>
                  </a:cubicBezTo>
                  <a:cubicBezTo>
                    <a:pt x="162704" y="32720"/>
                    <a:pt x="161266" y="30922"/>
                    <a:pt x="161266" y="28765"/>
                  </a:cubicBezTo>
                  <a:lnTo>
                    <a:pt x="161266" y="11146"/>
                  </a:lnTo>
                  <a:cubicBezTo>
                    <a:pt x="161266" y="10068"/>
                    <a:pt x="160188" y="8989"/>
                    <a:pt x="159110" y="8989"/>
                  </a:cubicBezTo>
                  <a:lnTo>
                    <a:pt x="139341" y="8989"/>
                  </a:lnTo>
                  <a:cubicBezTo>
                    <a:pt x="137903" y="8989"/>
                    <a:pt x="137184" y="10068"/>
                    <a:pt x="137184" y="11146"/>
                  </a:cubicBezTo>
                  <a:lnTo>
                    <a:pt x="137184" y="28765"/>
                  </a:lnTo>
                  <a:cubicBezTo>
                    <a:pt x="137184" y="30922"/>
                    <a:pt x="135387" y="32720"/>
                    <a:pt x="133230" y="33079"/>
                  </a:cubicBezTo>
                  <a:cubicBezTo>
                    <a:pt x="126042" y="34158"/>
                    <a:pt x="118494" y="36316"/>
                    <a:pt x="111305" y="39192"/>
                  </a:cubicBezTo>
                  <a:cubicBezTo>
                    <a:pt x="109148" y="39911"/>
                    <a:pt x="106992" y="39192"/>
                    <a:pt x="105913" y="37035"/>
                  </a:cubicBezTo>
                  <a:lnTo>
                    <a:pt x="96927" y="21933"/>
                  </a:lnTo>
                  <a:cubicBezTo>
                    <a:pt x="96568" y="20854"/>
                    <a:pt x="95130" y="20495"/>
                    <a:pt x="94052" y="20854"/>
                  </a:cubicBezTo>
                  <a:lnTo>
                    <a:pt x="76799" y="30922"/>
                  </a:lnTo>
                  <a:cubicBezTo>
                    <a:pt x="76440" y="31282"/>
                    <a:pt x="76080" y="32001"/>
                    <a:pt x="76080" y="32001"/>
                  </a:cubicBezTo>
                  <a:cubicBezTo>
                    <a:pt x="76080" y="32720"/>
                    <a:pt x="76080" y="33079"/>
                    <a:pt x="76440" y="33799"/>
                  </a:cubicBezTo>
                  <a:lnTo>
                    <a:pt x="85426" y="49260"/>
                  </a:lnTo>
                  <a:cubicBezTo>
                    <a:pt x="86144" y="51057"/>
                    <a:pt x="85785" y="53574"/>
                    <a:pt x="83988" y="55013"/>
                  </a:cubicBezTo>
                  <a:cubicBezTo>
                    <a:pt x="78237" y="59687"/>
                    <a:pt x="72845" y="65080"/>
                    <a:pt x="67813" y="71193"/>
                  </a:cubicBezTo>
                  <a:cubicBezTo>
                    <a:pt x="66735" y="72631"/>
                    <a:pt x="64219" y="72991"/>
                    <a:pt x="62422" y="71912"/>
                  </a:cubicBezTo>
                  <a:lnTo>
                    <a:pt x="46966" y="63283"/>
                  </a:lnTo>
                  <a:cubicBezTo>
                    <a:pt x="46247" y="62563"/>
                    <a:pt x="45888" y="62563"/>
                    <a:pt x="45528" y="62923"/>
                  </a:cubicBezTo>
                  <a:cubicBezTo>
                    <a:pt x="45169" y="62923"/>
                    <a:pt x="44450" y="63283"/>
                    <a:pt x="44091" y="64002"/>
                  </a:cubicBezTo>
                  <a:lnTo>
                    <a:pt x="34027" y="81261"/>
                  </a:lnTo>
                  <a:cubicBezTo>
                    <a:pt x="32948" y="83418"/>
                    <a:pt x="30432" y="83777"/>
                    <a:pt x="28276" y="82699"/>
                  </a:cubicBezTo>
                  <a:cubicBezTo>
                    <a:pt x="26119" y="81261"/>
                    <a:pt x="25400" y="78744"/>
                    <a:pt x="26478" y="76586"/>
                  </a:cubicBezTo>
                  <a:lnTo>
                    <a:pt x="36543" y="59687"/>
                  </a:lnTo>
                  <a:cubicBezTo>
                    <a:pt x="37980" y="57170"/>
                    <a:pt x="40137" y="55013"/>
                    <a:pt x="43012" y="54653"/>
                  </a:cubicBezTo>
                  <a:cubicBezTo>
                    <a:pt x="45888" y="53574"/>
                    <a:pt x="49123" y="53934"/>
                    <a:pt x="51279" y="55732"/>
                  </a:cubicBezTo>
                  <a:lnTo>
                    <a:pt x="63500" y="62563"/>
                  </a:lnTo>
                  <a:cubicBezTo>
                    <a:pt x="67454" y="58249"/>
                    <a:pt x="71408" y="53934"/>
                    <a:pt x="75721" y="50338"/>
                  </a:cubicBezTo>
                  <a:lnTo>
                    <a:pt x="68892" y="38473"/>
                  </a:lnTo>
                  <a:cubicBezTo>
                    <a:pt x="67454" y="35596"/>
                    <a:pt x="66735" y="32720"/>
                    <a:pt x="67454" y="29843"/>
                  </a:cubicBezTo>
                  <a:cubicBezTo>
                    <a:pt x="68173" y="26967"/>
                    <a:pt x="70329" y="24810"/>
                    <a:pt x="72845" y="23371"/>
                  </a:cubicBezTo>
                  <a:lnTo>
                    <a:pt x="89739" y="13304"/>
                  </a:lnTo>
                  <a:cubicBezTo>
                    <a:pt x="92255" y="11865"/>
                    <a:pt x="95490" y="11506"/>
                    <a:pt x="98006" y="12225"/>
                  </a:cubicBezTo>
                  <a:cubicBezTo>
                    <a:pt x="100881" y="13304"/>
                    <a:pt x="103397" y="14742"/>
                    <a:pt x="104835" y="17259"/>
                  </a:cubicBezTo>
                  <a:lnTo>
                    <a:pt x="111664" y="29484"/>
                  </a:lnTo>
                  <a:cubicBezTo>
                    <a:pt x="117056" y="27686"/>
                    <a:pt x="122807" y="26248"/>
                    <a:pt x="128198" y="25169"/>
                  </a:cubicBezTo>
                  <a:lnTo>
                    <a:pt x="128198" y="11146"/>
                  </a:lnTo>
                  <a:cubicBezTo>
                    <a:pt x="128198" y="5034"/>
                    <a:pt x="133230" y="0"/>
                    <a:pt x="139341" y="0"/>
                  </a:cubicBezTo>
                  <a:close/>
                </a:path>
              </a:pathLst>
            </a:custGeom>
            <a:solidFill>
              <a:schemeClr val="bg1"/>
            </a:solidFill>
            <a:ln>
              <a:noFill/>
            </a:ln>
            <a:effectLst/>
          </p:spPr>
          <p:txBody>
            <a:bodyPr anchor="ctr"/>
            <a:lstStyle/>
            <a:p>
              <a:endParaRPr lang="en-US" sz="900" dirty="0">
                <a:latin typeface="Lato Light" panose="020F0502020204030203" pitchFamily="34" charset="0"/>
              </a:endParaRPr>
            </a:p>
          </p:txBody>
        </p:sp>
      </p:grpSp>
      <p:sp>
        <p:nvSpPr>
          <p:cNvPr id="26" name="Picture Placeholder 31">
            <a:extLst>
              <a:ext uri="{FF2B5EF4-FFF2-40B4-BE49-F238E27FC236}">
                <a16:creationId xmlns:a16="http://schemas.microsoft.com/office/drawing/2014/main" id="{7E2159DD-ABF8-4192-8C2F-A42E9EB83F8F}"/>
              </a:ext>
            </a:extLst>
          </p:cNvPr>
          <p:cNvSpPr>
            <a:spLocks noGrp="1"/>
          </p:cNvSpPr>
          <p:nvPr>
            <p:ph type="pic" sz="quarter" idx="11"/>
          </p:nvPr>
        </p:nvSpPr>
        <p:spPr>
          <a:xfrm>
            <a:off x="489886" y="3386497"/>
            <a:ext cx="2214563" cy="1954212"/>
          </a:xfrm>
        </p:spPr>
        <p:txBody>
          <a:bodyPr/>
          <a:lstStyle/>
          <a:p>
            <a:endParaRPr lang="en-US"/>
          </a:p>
        </p:txBody>
      </p:sp>
      <p:sp>
        <p:nvSpPr>
          <p:cNvPr id="27" name="Text Placeholder 19">
            <a:extLst>
              <a:ext uri="{FF2B5EF4-FFF2-40B4-BE49-F238E27FC236}">
                <a16:creationId xmlns:a16="http://schemas.microsoft.com/office/drawing/2014/main" id="{954A9377-0756-491C-8886-0EFB60F61FE9}"/>
              </a:ext>
            </a:extLst>
          </p:cNvPr>
          <p:cNvSpPr>
            <a:spLocks noGrp="1"/>
          </p:cNvSpPr>
          <p:nvPr>
            <p:ph type="body" sz="quarter" idx="13" hasCustomPrompt="1"/>
          </p:nvPr>
        </p:nvSpPr>
        <p:spPr>
          <a:xfrm>
            <a:off x="489885" y="423081"/>
            <a:ext cx="6211166" cy="875455"/>
          </a:xfrm>
        </p:spPr>
        <p:txBody>
          <a:bodyPr anchor="ctr">
            <a:noAutofit/>
          </a:bodyPr>
          <a:lstStyle>
            <a:lvl1pPr algn="l">
              <a:buNone/>
              <a:defRPr sz="28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8" name="Text Placeholder 19">
            <a:extLst>
              <a:ext uri="{FF2B5EF4-FFF2-40B4-BE49-F238E27FC236}">
                <a16:creationId xmlns:a16="http://schemas.microsoft.com/office/drawing/2014/main" id="{726209B0-1FF8-46BB-9C6A-9356FC22D04E}"/>
              </a:ext>
            </a:extLst>
          </p:cNvPr>
          <p:cNvSpPr>
            <a:spLocks noGrp="1"/>
          </p:cNvSpPr>
          <p:nvPr>
            <p:ph type="body" sz="quarter" idx="14" hasCustomPrompt="1"/>
          </p:nvPr>
        </p:nvSpPr>
        <p:spPr>
          <a:xfrm>
            <a:off x="489886" y="1421755"/>
            <a:ext cx="3691882" cy="472277"/>
          </a:xfrm>
        </p:spPr>
        <p:txBody>
          <a:bodyPr anchor="ctr">
            <a:normAutofit/>
          </a:bodyPr>
          <a:lstStyle>
            <a:lvl1pPr algn="l">
              <a:buNone/>
              <a:defRPr sz="2000" b="0">
                <a:solidFill>
                  <a:schemeClr val="tx1"/>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latin typeface="Interstate" panose="02000503090000020004" pitchFamily="2" charset="0"/>
              </a:rPr>
              <a:t>Click to edit text</a:t>
            </a:r>
            <a:endParaRPr lang="en-US" dirty="0"/>
          </a:p>
        </p:txBody>
      </p:sp>
      <p:sp>
        <p:nvSpPr>
          <p:cNvPr id="29" name="Text Placeholder 19">
            <a:extLst>
              <a:ext uri="{FF2B5EF4-FFF2-40B4-BE49-F238E27FC236}">
                <a16:creationId xmlns:a16="http://schemas.microsoft.com/office/drawing/2014/main" id="{31E9276E-150D-424F-A7E0-CE556912B3A0}"/>
              </a:ext>
            </a:extLst>
          </p:cNvPr>
          <p:cNvSpPr>
            <a:spLocks noGrp="1"/>
          </p:cNvSpPr>
          <p:nvPr>
            <p:ph type="body" sz="quarter" idx="15" hasCustomPrompt="1"/>
          </p:nvPr>
        </p:nvSpPr>
        <p:spPr>
          <a:xfrm>
            <a:off x="468450" y="5456294"/>
            <a:ext cx="4881471" cy="404935"/>
          </a:xfrm>
        </p:spPr>
        <p:txBody>
          <a:bodyPr anchor="t">
            <a:noAutofit/>
          </a:bodyPr>
          <a:lstStyle>
            <a:lvl1pPr algn="l">
              <a:buNone/>
              <a:defRPr sz="24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30" name="Text Placeholder 19">
            <a:extLst>
              <a:ext uri="{FF2B5EF4-FFF2-40B4-BE49-F238E27FC236}">
                <a16:creationId xmlns:a16="http://schemas.microsoft.com/office/drawing/2014/main" id="{1BA3840D-7B16-4FB0-8CDC-5D1A56BE50A7}"/>
              </a:ext>
            </a:extLst>
          </p:cNvPr>
          <p:cNvSpPr>
            <a:spLocks noGrp="1"/>
          </p:cNvSpPr>
          <p:nvPr>
            <p:ph type="body" sz="quarter" idx="16" hasCustomPrompt="1"/>
          </p:nvPr>
        </p:nvSpPr>
        <p:spPr>
          <a:xfrm>
            <a:off x="468451" y="5927180"/>
            <a:ext cx="4881470" cy="507739"/>
          </a:xfrm>
        </p:spPr>
        <p:txBody>
          <a:bodyPr anchor="t">
            <a:noAutofit/>
          </a:bodyPr>
          <a:lstStyle>
            <a:lvl1pPr algn="l">
              <a:buNone/>
              <a:defRPr sz="20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Tree>
    <p:extLst>
      <p:ext uri="{BB962C8B-B14F-4D97-AF65-F5344CB8AC3E}">
        <p14:creationId xmlns:p14="http://schemas.microsoft.com/office/powerpoint/2010/main" val="2938285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Полилиния 51">
            <a:extLst>
              <a:ext uri="{FF2B5EF4-FFF2-40B4-BE49-F238E27FC236}">
                <a16:creationId xmlns:a16="http://schemas.microsoft.com/office/drawing/2014/main" id="{0C84DF16-737D-47CD-8A79-11F2D90EC798}"/>
              </a:ext>
            </a:extLst>
          </p:cNvPr>
          <p:cNvSpPr/>
          <p:nvPr userDrawn="1"/>
        </p:nvSpPr>
        <p:spPr>
          <a:xfrm>
            <a:off x="2095" y="50"/>
            <a:ext cx="12189905" cy="6857132"/>
          </a:xfrm>
          <a:custGeom>
            <a:avLst/>
            <a:gdLst>
              <a:gd name="connsiteX0" fmla="*/ 9485017 w 11119960"/>
              <a:gd name="connsiteY0" fmla="*/ 0 h 4797152"/>
              <a:gd name="connsiteX1" fmla="*/ 11119960 w 11119960"/>
              <a:gd name="connsiteY1" fmla="*/ 0 h 4797152"/>
              <a:gd name="connsiteX2" fmla="*/ 1273758 w 11119960"/>
              <a:gd name="connsiteY2" fmla="*/ 4797152 h 4797152"/>
              <a:gd name="connsiteX3" fmla="*/ 0 w 11119960"/>
              <a:gd name="connsiteY3" fmla="*/ 4797152 h 4797152"/>
              <a:gd name="connsiteX4" fmla="*/ 0 w 11119960"/>
              <a:gd name="connsiteY4" fmla="*/ 4623412 h 4797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19960" h="4797152">
                <a:moveTo>
                  <a:pt x="9485017" y="0"/>
                </a:moveTo>
                <a:lnTo>
                  <a:pt x="11119960" y="0"/>
                </a:lnTo>
                <a:lnTo>
                  <a:pt x="1273758" y="4797152"/>
                </a:lnTo>
                <a:lnTo>
                  <a:pt x="0" y="4797152"/>
                </a:lnTo>
                <a:lnTo>
                  <a:pt x="0" y="4623412"/>
                </a:lnTo>
                <a:close/>
              </a:path>
            </a:pathLst>
          </a:cu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ru-RU" sz="900" dirty="0"/>
          </a:p>
        </p:txBody>
      </p:sp>
      <p:pic>
        <p:nvPicPr>
          <p:cNvPr id="7" name="Рисунок 52">
            <a:extLst>
              <a:ext uri="{FF2B5EF4-FFF2-40B4-BE49-F238E27FC236}">
                <a16:creationId xmlns:a16="http://schemas.microsoft.com/office/drawing/2014/main" id="{A5D7ACEB-6189-45F1-B673-9EDA5FFA34B6}"/>
              </a:ext>
            </a:extLst>
          </p:cNvPr>
          <p:cNvPicPr>
            <a:picLocks noChangeAspect="1"/>
          </p:cNvPicPr>
          <p:nvPr userDrawn="1"/>
        </p:nvPicPr>
        <p:blipFill>
          <a:blip r:embed="rId2"/>
          <a:stretch>
            <a:fillRect/>
          </a:stretch>
        </p:blipFill>
        <p:spPr>
          <a:xfrm>
            <a:off x="660104" y="4652977"/>
            <a:ext cx="647988" cy="2064303"/>
          </a:xfrm>
          <a:prstGeom prst="rect">
            <a:avLst/>
          </a:prstGeom>
        </p:spPr>
      </p:pic>
      <p:sp>
        <p:nvSpPr>
          <p:cNvPr id="8" name="Полилиния 130">
            <a:extLst>
              <a:ext uri="{FF2B5EF4-FFF2-40B4-BE49-F238E27FC236}">
                <a16:creationId xmlns:a16="http://schemas.microsoft.com/office/drawing/2014/main" id="{EDD43BEA-3B8B-4CD8-82CC-B06BE834E9AD}"/>
              </a:ext>
            </a:extLst>
          </p:cNvPr>
          <p:cNvSpPr/>
          <p:nvPr userDrawn="1"/>
        </p:nvSpPr>
        <p:spPr>
          <a:xfrm>
            <a:off x="1553926" y="5910586"/>
            <a:ext cx="395992" cy="231253"/>
          </a:xfrm>
          <a:custGeom>
            <a:avLst/>
            <a:gdLst>
              <a:gd name="connsiteX0" fmla="*/ 287989 w 288032"/>
              <a:gd name="connsiteY0" fmla="*/ 0 h 139299"/>
              <a:gd name="connsiteX1" fmla="*/ 288032 w 288032"/>
              <a:gd name="connsiteY1" fmla="*/ 1870 h 139299"/>
              <a:gd name="connsiteX2" fmla="*/ 254123 w 288032"/>
              <a:gd name="connsiteY2" fmla="*/ 124093 h 139299"/>
              <a:gd name="connsiteX3" fmla="*/ 206893 w 288032"/>
              <a:gd name="connsiteY3" fmla="*/ 99159 h 139299"/>
              <a:gd name="connsiteX4" fmla="*/ 124382 w 288032"/>
              <a:gd name="connsiteY4" fmla="*/ 139299 h 139299"/>
              <a:gd name="connsiteX5" fmla="*/ 0 w 288032"/>
              <a:gd name="connsiteY5" fmla="*/ 73607 h 139299"/>
              <a:gd name="connsiteX6" fmla="*/ 82465 w 288032"/>
              <a:gd name="connsiteY6" fmla="*/ 33470 h 139299"/>
              <a:gd name="connsiteX7" fmla="*/ 24024 w 288032"/>
              <a:gd name="connsiteY7" fmla="*/ 2618 h 139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8032" h="139299">
                <a:moveTo>
                  <a:pt x="287989" y="0"/>
                </a:moveTo>
                <a:lnTo>
                  <a:pt x="288032" y="1870"/>
                </a:lnTo>
                <a:lnTo>
                  <a:pt x="254123" y="124093"/>
                </a:lnTo>
                <a:lnTo>
                  <a:pt x="206893" y="99159"/>
                </a:lnTo>
                <a:lnTo>
                  <a:pt x="124382" y="139299"/>
                </a:lnTo>
                <a:lnTo>
                  <a:pt x="0" y="73607"/>
                </a:lnTo>
                <a:lnTo>
                  <a:pt x="82465" y="33470"/>
                </a:lnTo>
                <a:lnTo>
                  <a:pt x="24024" y="2618"/>
                </a:ln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latin typeface="+mn-lt"/>
            </a:endParaRPr>
          </a:p>
        </p:txBody>
      </p:sp>
      <p:sp>
        <p:nvSpPr>
          <p:cNvPr id="9" name="Isosceles Triangle 8">
            <a:extLst>
              <a:ext uri="{FF2B5EF4-FFF2-40B4-BE49-F238E27FC236}">
                <a16:creationId xmlns:a16="http://schemas.microsoft.com/office/drawing/2014/main" id="{668FEFE9-0911-4717-AB08-B7961EEBED87}"/>
              </a:ext>
            </a:extLst>
          </p:cNvPr>
          <p:cNvSpPr/>
          <p:nvPr userDrawn="1"/>
        </p:nvSpPr>
        <p:spPr>
          <a:xfrm>
            <a:off x="11381944" y="6026213"/>
            <a:ext cx="810056" cy="831787"/>
          </a:xfrm>
          <a:prstGeom prst="triangle">
            <a:avLst>
              <a:gd name="adj" fmla="val 100000"/>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0D2EDBC3-CAB4-49AA-A855-0B5E3B89CB14}"/>
              </a:ext>
            </a:extLst>
          </p:cNvPr>
          <p:cNvGrpSpPr>
            <a:grpSpLocks noChangeAspect="1"/>
          </p:cNvGrpSpPr>
          <p:nvPr userDrawn="1"/>
        </p:nvGrpSpPr>
        <p:grpSpPr>
          <a:xfrm>
            <a:off x="2631369" y="4863318"/>
            <a:ext cx="748650" cy="748650"/>
            <a:chOff x="1827815" y="3199469"/>
            <a:chExt cx="1188720" cy="1188720"/>
          </a:xfrm>
        </p:grpSpPr>
        <p:sp>
          <p:nvSpPr>
            <p:cNvPr id="11" name="Oval 10">
              <a:extLst>
                <a:ext uri="{FF2B5EF4-FFF2-40B4-BE49-F238E27FC236}">
                  <a16:creationId xmlns:a16="http://schemas.microsoft.com/office/drawing/2014/main" id="{18FD97D7-BFFE-4B3D-B6DB-D5220CBFE1DE}"/>
                </a:ext>
              </a:extLst>
            </p:cNvPr>
            <p:cNvSpPr>
              <a:spLocks noChangeAspect="1"/>
            </p:cNvSpPr>
            <p:nvPr/>
          </p:nvSpPr>
          <p:spPr>
            <a:xfrm>
              <a:off x="1827815" y="3199469"/>
              <a:ext cx="1188720" cy="1188720"/>
            </a:xfrm>
            <a:prstGeom prst="ellipse">
              <a:avLst/>
            </a:prstGeom>
            <a:solidFill>
              <a:srgbClr val="00AFD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grpSp>
          <p:nvGrpSpPr>
            <p:cNvPr id="12" name="Google Shape;3739;p45">
              <a:extLst>
                <a:ext uri="{FF2B5EF4-FFF2-40B4-BE49-F238E27FC236}">
                  <a16:creationId xmlns:a16="http://schemas.microsoft.com/office/drawing/2014/main" id="{83461E9F-5C84-40DF-B8C9-384DDDAD7D14}"/>
                </a:ext>
              </a:extLst>
            </p:cNvPr>
            <p:cNvGrpSpPr>
              <a:grpSpLocks noChangeAspect="1"/>
            </p:cNvGrpSpPr>
            <p:nvPr/>
          </p:nvGrpSpPr>
          <p:grpSpPr>
            <a:xfrm>
              <a:off x="2064844" y="3491756"/>
              <a:ext cx="731831" cy="731602"/>
              <a:chOff x="5642475" y="1435075"/>
              <a:chExt cx="481975" cy="481825"/>
            </a:xfrm>
            <a:solidFill>
              <a:schemeClr val="bg1"/>
            </a:solidFill>
          </p:grpSpPr>
          <p:sp>
            <p:nvSpPr>
              <p:cNvPr id="13" name="Google Shape;3740;p45">
                <a:extLst>
                  <a:ext uri="{FF2B5EF4-FFF2-40B4-BE49-F238E27FC236}">
                    <a16:creationId xmlns:a16="http://schemas.microsoft.com/office/drawing/2014/main" id="{FE374C61-29F4-4B46-BC03-45319B0673BF}"/>
                  </a:ext>
                </a:extLst>
              </p:cNvPr>
              <p:cNvSpPr/>
              <p:nvPr/>
            </p:nvSpPr>
            <p:spPr>
              <a:xfrm>
                <a:off x="5642475" y="1435075"/>
                <a:ext cx="481975" cy="340675"/>
              </a:xfrm>
              <a:custGeom>
                <a:avLst/>
                <a:gdLst/>
                <a:ahLst/>
                <a:cxnLst/>
                <a:rect l="l" t="t" r="r" b="b"/>
                <a:pathLst>
                  <a:path w="19279" h="13627" extrusionOk="0">
                    <a:moveTo>
                      <a:pt x="2262" y="2259"/>
                    </a:moveTo>
                    <a:cubicBezTo>
                      <a:pt x="2883" y="2259"/>
                      <a:pt x="3428" y="2765"/>
                      <a:pt x="3428" y="3389"/>
                    </a:cubicBezTo>
                    <a:lnTo>
                      <a:pt x="3428" y="7342"/>
                    </a:lnTo>
                    <a:cubicBezTo>
                      <a:pt x="3428" y="7366"/>
                      <a:pt x="3434" y="7394"/>
                      <a:pt x="3434" y="7418"/>
                    </a:cubicBezTo>
                    <a:lnTo>
                      <a:pt x="1636" y="6246"/>
                    </a:lnTo>
                    <a:cubicBezTo>
                      <a:pt x="1320" y="6035"/>
                      <a:pt x="1130" y="5683"/>
                      <a:pt x="1133" y="5304"/>
                    </a:cubicBezTo>
                    <a:lnTo>
                      <a:pt x="1133" y="3389"/>
                    </a:lnTo>
                    <a:cubicBezTo>
                      <a:pt x="1133" y="2765"/>
                      <a:pt x="1636" y="2259"/>
                      <a:pt x="2262" y="2259"/>
                    </a:cubicBezTo>
                    <a:close/>
                    <a:moveTo>
                      <a:pt x="17017" y="2259"/>
                    </a:moveTo>
                    <a:cubicBezTo>
                      <a:pt x="17641" y="2259"/>
                      <a:pt x="18147" y="2765"/>
                      <a:pt x="18147" y="3389"/>
                    </a:cubicBezTo>
                    <a:lnTo>
                      <a:pt x="18147" y="5307"/>
                    </a:lnTo>
                    <a:cubicBezTo>
                      <a:pt x="18147" y="5683"/>
                      <a:pt x="17957" y="6035"/>
                      <a:pt x="17644" y="6246"/>
                    </a:cubicBezTo>
                    <a:lnTo>
                      <a:pt x="15843" y="7421"/>
                    </a:lnTo>
                    <a:cubicBezTo>
                      <a:pt x="15843" y="7394"/>
                      <a:pt x="15849" y="7369"/>
                      <a:pt x="15849" y="7342"/>
                    </a:cubicBezTo>
                    <a:lnTo>
                      <a:pt x="15849" y="3389"/>
                    </a:lnTo>
                    <a:cubicBezTo>
                      <a:pt x="15849" y="2765"/>
                      <a:pt x="16394" y="2259"/>
                      <a:pt x="17017" y="2259"/>
                    </a:cubicBezTo>
                    <a:close/>
                    <a:moveTo>
                      <a:pt x="9638" y="2284"/>
                    </a:moveTo>
                    <a:cubicBezTo>
                      <a:pt x="9845" y="2284"/>
                      <a:pt x="10051" y="2381"/>
                      <a:pt x="10146" y="2576"/>
                    </a:cubicBezTo>
                    <a:lnTo>
                      <a:pt x="10883" y="4069"/>
                    </a:lnTo>
                    <a:lnTo>
                      <a:pt x="12534" y="4310"/>
                    </a:lnTo>
                    <a:cubicBezTo>
                      <a:pt x="12994" y="4376"/>
                      <a:pt x="13181" y="4945"/>
                      <a:pt x="12847" y="5274"/>
                    </a:cubicBezTo>
                    <a:lnTo>
                      <a:pt x="11651" y="6439"/>
                    </a:lnTo>
                    <a:lnTo>
                      <a:pt x="11934" y="8080"/>
                    </a:lnTo>
                    <a:cubicBezTo>
                      <a:pt x="11996" y="8445"/>
                      <a:pt x="11705" y="8742"/>
                      <a:pt x="11376" y="8742"/>
                    </a:cubicBezTo>
                    <a:cubicBezTo>
                      <a:pt x="11290" y="8742"/>
                      <a:pt x="11201" y="8721"/>
                      <a:pt x="11115" y="8676"/>
                    </a:cubicBezTo>
                    <a:lnTo>
                      <a:pt x="9637" y="7899"/>
                    </a:lnTo>
                    <a:lnTo>
                      <a:pt x="8161" y="8676"/>
                    </a:lnTo>
                    <a:cubicBezTo>
                      <a:pt x="8076" y="8721"/>
                      <a:pt x="7987" y="8742"/>
                      <a:pt x="7900" y="8742"/>
                    </a:cubicBezTo>
                    <a:cubicBezTo>
                      <a:pt x="7571" y="8742"/>
                      <a:pt x="7280" y="8445"/>
                      <a:pt x="7342" y="8080"/>
                    </a:cubicBezTo>
                    <a:lnTo>
                      <a:pt x="7625" y="6439"/>
                    </a:lnTo>
                    <a:lnTo>
                      <a:pt x="6430" y="5271"/>
                    </a:lnTo>
                    <a:cubicBezTo>
                      <a:pt x="6279" y="5120"/>
                      <a:pt x="6222" y="4897"/>
                      <a:pt x="6288" y="4692"/>
                    </a:cubicBezTo>
                    <a:cubicBezTo>
                      <a:pt x="6355" y="4488"/>
                      <a:pt x="6532" y="4340"/>
                      <a:pt x="6743" y="4310"/>
                    </a:cubicBezTo>
                    <a:lnTo>
                      <a:pt x="8393" y="4069"/>
                    </a:lnTo>
                    <a:lnTo>
                      <a:pt x="9131" y="2576"/>
                    </a:lnTo>
                    <a:cubicBezTo>
                      <a:pt x="9226" y="2381"/>
                      <a:pt x="9432" y="2284"/>
                      <a:pt x="9638" y="2284"/>
                    </a:cubicBezTo>
                    <a:close/>
                    <a:moveTo>
                      <a:pt x="3994" y="1"/>
                    </a:moveTo>
                    <a:cubicBezTo>
                      <a:pt x="3681" y="1"/>
                      <a:pt x="3428" y="254"/>
                      <a:pt x="3428" y="567"/>
                    </a:cubicBezTo>
                    <a:lnTo>
                      <a:pt x="3428" y="1443"/>
                    </a:lnTo>
                    <a:cubicBezTo>
                      <a:pt x="3072" y="1242"/>
                      <a:pt x="2669" y="1133"/>
                      <a:pt x="2262" y="1130"/>
                    </a:cubicBezTo>
                    <a:cubicBezTo>
                      <a:pt x="1013" y="1130"/>
                      <a:pt x="4" y="2142"/>
                      <a:pt x="4" y="3389"/>
                    </a:cubicBezTo>
                    <a:lnTo>
                      <a:pt x="4" y="5307"/>
                    </a:lnTo>
                    <a:cubicBezTo>
                      <a:pt x="1" y="6060"/>
                      <a:pt x="380" y="6767"/>
                      <a:pt x="1010" y="7186"/>
                    </a:cubicBezTo>
                    <a:lnTo>
                      <a:pt x="3681" y="8941"/>
                    </a:lnTo>
                    <a:cubicBezTo>
                      <a:pt x="3690" y="8947"/>
                      <a:pt x="3702" y="8944"/>
                      <a:pt x="3714" y="8950"/>
                    </a:cubicBezTo>
                    <a:cubicBezTo>
                      <a:pt x="4129" y="10107"/>
                      <a:pt x="5006" y="11037"/>
                      <a:pt x="6297" y="11642"/>
                    </a:cubicBezTo>
                    <a:cubicBezTo>
                      <a:pt x="7137" y="12034"/>
                      <a:pt x="7692" y="12817"/>
                      <a:pt x="7866" y="13627"/>
                    </a:cubicBezTo>
                    <a:lnTo>
                      <a:pt x="11386" y="13627"/>
                    </a:lnTo>
                    <a:cubicBezTo>
                      <a:pt x="11504" y="12844"/>
                      <a:pt x="11949" y="12067"/>
                      <a:pt x="12648" y="11676"/>
                    </a:cubicBezTo>
                    <a:cubicBezTo>
                      <a:pt x="14003" y="10908"/>
                      <a:pt x="15027" y="10101"/>
                      <a:pt x="15521" y="8965"/>
                    </a:cubicBezTo>
                    <a:cubicBezTo>
                      <a:pt x="15545" y="8953"/>
                      <a:pt x="15575" y="8956"/>
                      <a:pt x="15599" y="8941"/>
                    </a:cubicBezTo>
                    <a:lnTo>
                      <a:pt x="18273" y="7186"/>
                    </a:lnTo>
                    <a:cubicBezTo>
                      <a:pt x="18899" y="6767"/>
                      <a:pt x="19279" y="6063"/>
                      <a:pt x="19279" y="5307"/>
                    </a:cubicBezTo>
                    <a:lnTo>
                      <a:pt x="19279" y="3389"/>
                    </a:lnTo>
                    <a:cubicBezTo>
                      <a:pt x="19276" y="2142"/>
                      <a:pt x="18267" y="1130"/>
                      <a:pt x="17020" y="1130"/>
                    </a:cubicBezTo>
                    <a:cubicBezTo>
                      <a:pt x="16611" y="1133"/>
                      <a:pt x="16207" y="1242"/>
                      <a:pt x="15852" y="1443"/>
                    </a:cubicBezTo>
                    <a:lnTo>
                      <a:pt x="15852" y="567"/>
                    </a:lnTo>
                    <a:cubicBezTo>
                      <a:pt x="15852" y="254"/>
                      <a:pt x="15599" y="1"/>
                      <a:pt x="15289"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latin typeface="+mn-lt"/>
                </a:endParaRPr>
              </a:p>
            </p:txBody>
          </p:sp>
          <p:sp>
            <p:nvSpPr>
              <p:cNvPr id="14" name="Google Shape;3741;p45">
                <a:extLst>
                  <a:ext uri="{FF2B5EF4-FFF2-40B4-BE49-F238E27FC236}">
                    <a16:creationId xmlns:a16="http://schemas.microsoft.com/office/drawing/2014/main" id="{EEB74DF6-EA49-4D0A-8A25-F531F600E8F3}"/>
                  </a:ext>
                </a:extLst>
              </p:cNvPr>
              <p:cNvSpPr/>
              <p:nvPr/>
            </p:nvSpPr>
            <p:spPr>
              <a:xfrm>
                <a:off x="5756375" y="1803975"/>
                <a:ext cx="254100" cy="112925"/>
              </a:xfrm>
              <a:custGeom>
                <a:avLst/>
                <a:gdLst/>
                <a:ahLst/>
                <a:cxnLst/>
                <a:rect l="l" t="t" r="r" b="b"/>
                <a:pathLst>
                  <a:path w="10164" h="4517" extrusionOk="0">
                    <a:moveTo>
                      <a:pt x="2259" y="0"/>
                    </a:moveTo>
                    <a:cubicBezTo>
                      <a:pt x="1636" y="0"/>
                      <a:pt x="1130" y="506"/>
                      <a:pt x="1130" y="1129"/>
                    </a:cubicBezTo>
                    <a:lnTo>
                      <a:pt x="1130" y="1695"/>
                    </a:lnTo>
                    <a:lnTo>
                      <a:pt x="2825" y="1695"/>
                    </a:lnTo>
                    <a:cubicBezTo>
                      <a:pt x="3136" y="1695"/>
                      <a:pt x="3389" y="1945"/>
                      <a:pt x="3389" y="2258"/>
                    </a:cubicBezTo>
                    <a:cubicBezTo>
                      <a:pt x="3389" y="2572"/>
                      <a:pt x="3136" y="2825"/>
                      <a:pt x="2825" y="2825"/>
                    </a:cubicBezTo>
                    <a:lnTo>
                      <a:pt x="567" y="2825"/>
                    </a:lnTo>
                    <a:cubicBezTo>
                      <a:pt x="254" y="2825"/>
                      <a:pt x="1" y="3075"/>
                      <a:pt x="1" y="3388"/>
                    </a:cubicBezTo>
                    <a:lnTo>
                      <a:pt x="1" y="3954"/>
                    </a:lnTo>
                    <a:cubicBezTo>
                      <a:pt x="1" y="4264"/>
                      <a:pt x="254" y="4517"/>
                      <a:pt x="567" y="4517"/>
                    </a:cubicBezTo>
                    <a:lnTo>
                      <a:pt x="9601" y="4517"/>
                    </a:lnTo>
                    <a:cubicBezTo>
                      <a:pt x="9911" y="4517"/>
                      <a:pt x="10164" y="4264"/>
                      <a:pt x="10164" y="3954"/>
                    </a:cubicBezTo>
                    <a:lnTo>
                      <a:pt x="10164" y="3388"/>
                    </a:lnTo>
                    <a:cubicBezTo>
                      <a:pt x="10164" y="3075"/>
                      <a:pt x="9911" y="2825"/>
                      <a:pt x="9601" y="2825"/>
                    </a:cubicBezTo>
                    <a:lnTo>
                      <a:pt x="7342" y="2825"/>
                    </a:lnTo>
                    <a:cubicBezTo>
                      <a:pt x="7029" y="2825"/>
                      <a:pt x="6776" y="2572"/>
                      <a:pt x="6776" y="2258"/>
                    </a:cubicBezTo>
                    <a:cubicBezTo>
                      <a:pt x="6776" y="1945"/>
                      <a:pt x="7029" y="1695"/>
                      <a:pt x="7342" y="1695"/>
                    </a:cubicBezTo>
                    <a:lnTo>
                      <a:pt x="9035" y="1695"/>
                    </a:lnTo>
                    <a:lnTo>
                      <a:pt x="9035" y="1129"/>
                    </a:lnTo>
                    <a:cubicBezTo>
                      <a:pt x="9035" y="506"/>
                      <a:pt x="8529" y="0"/>
                      <a:pt x="7905" y="0"/>
                    </a:cubicBezTo>
                    <a:close/>
                  </a:path>
                </a:pathLst>
              </a:custGeom>
              <a:grpFill/>
              <a:ln>
                <a:noFill/>
              </a:ln>
            </p:spPr>
            <p:txBody>
              <a:bodyPr spcFirstLastPara="1" wrap="square" lIns="121900" tIns="121900" rIns="121900" bIns="121900" anchor="ctr" anchorCtr="0">
                <a:noAutofit/>
              </a:bodyPr>
              <a:lstStyle/>
              <a:p>
                <a:endParaRPr sz="2400">
                  <a:solidFill>
                    <a:srgbClr val="435D74"/>
                  </a:solidFill>
                  <a:latin typeface="+mn-lt"/>
                </a:endParaRPr>
              </a:p>
            </p:txBody>
          </p:sp>
          <p:sp>
            <p:nvSpPr>
              <p:cNvPr id="15" name="Google Shape;3742;p45">
                <a:extLst>
                  <a:ext uri="{FF2B5EF4-FFF2-40B4-BE49-F238E27FC236}">
                    <a16:creationId xmlns:a16="http://schemas.microsoft.com/office/drawing/2014/main" id="{4C4056F5-0A44-4B11-A189-5C43501F0449}"/>
                  </a:ext>
                </a:extLst>
              </p:cNvPr>
              <p:cNvSpPr/>
              <p:nvPr/>
            </p:nvSpPr>
            <p:spPr>
              <a:xfrm>
                <a:off x="5843400" y="1537550"/>
                <a:ext cx="79975" cy="76125"/>
              </a:xfrm>
              <a:custGeom>
                <a:avLst/>
                <a:gdLst/>
                <a:ahLst/>
                <a:cxnLst/>
                <a:rect l="l" t="t" r="r" b="b"/>
                <a:pathLst>
                  <a:path w="3199" h="3045" extrusionOk="0">
                    <a:moveTo>
                      <a:pt x="1603" y="0"/>
                    </a:moveTo>
                    <a:lnTo>
                      <a:pt x="1238" y="738"/>
                    </a:lnTo>
                    <a:cubicBezTo>
                      <a:pt x="1157" y="904"/>
                      <a:pt x="998" y="1018"/>
                      <a:pt x="814" y="1045"/>
                    </a:cubicBezTo>
                    <a:lnTo>
                      <a:pt x="1" y="1163"/>
                    </a:lnTo>
                    <a:lnTo>
                      <a:pt x="588" y="1735"/>
                    </a:lnTo>
                    <a:cubicBezTo>
                      <a:pt x="721" y="1864"/>
                      <a:pt x="784" y="2051"/>
                      <a:pt x="751" y="2235"/>
                    </a:cubicBezTo>
                    <a:lnTo>
                      <a:pt x="612" y="3045"/>
                    </a:lnTo>
                    <a:lnTo>
                      <a:pt x="1338" y="2662"/>
                    </a:lnTo>
                    <a:cubicBezTo>
                      <a:pt x="1421" y="2619"/>
                      <a:pt x="1511" y="2597"/>
                      <a:pt x="1601" y="2597"/>
                    </a:cubicBezTo>
                    <a:cubicBezTo>
                      <a:pt x="1691" y="2597"/>
                      <a:pt x="1781" y="2619"/>
                      <a:pt x="1862" y="2662"/>
                    </a:cubicBezTo>
                    <a:lnTo>
                      <a:pt x="2588" y="3045"/>
                    </a:lnTo>
                    <a:lnTo>
                      <a:pt x="2452" y="2235"/>
                    </a:lnTo>
                    <a:cubicBezTo>
                      <a:pt x="2419" y="2051"/>
                      <a:pt x="2479" y="1864"/>
                      <a:pt x="2612" y="1735"/>
                    </a:cubicBezTo>
                    <a:lnTo>
                      <a:pt x="3199" y="1163"/>
                    </a:lnTo>
                    <a:lnTo>
                      <a:pt x="2389" y="1045"/>
                    </a:lnTo>
                    <a:cubicBezTo>
                      <a:pt x="2205" y="1018"/>
                      <a:pt x="2045" y="904"/>
                      <a:pt x="1964" y="735"/>
                    </a:cubicBezTo>
                    <a:lnTo>
                      <a:pt x="1603" y="0"/>
                    </a:lnTo>
                    <a:close/>
                  </a:path>
                </a:pathLst>
              </a:custGeom>
              <a:grpFill/>
              <a:ln>
                <a:noFill/>
              </a:ln>
            </p:spPr>
            <p:txBody>
              <a:bodyPr spcFirstLastPara="1" wrap="square" lIns="121900" tIns="121900" rIns="121900" bIns="121900" anchor="ctr" anchorCtr="0">
                <a:noAutofit/>
              </a:bodyPr>
              <a:lstStyle/>
              <a:p>
                <a:endParaRPr sz="2400">
                  <a:solidFill>
                    <a:srgbClr val="435D74"/>
                  </a:solidFill>
                  <a:latin typeface="+mn-lt"/>
                </a:endParaRPr>
              </a:p>
            </p:txBody>
          </p:sp>
        </p:grpSp>
      </p:grpSp>
      <p:grpSp>
        <p:nvGrpSpPr>
          <p:cNvPr id="16" name="Group 15">
            <a:extLst>
              <a:ext uri="{FF2B5EF4-FFF2-40B4-BE49-F238E27FC236}">
                <a16:creationId xmlns:a16="http://schemas.microsoft.com/office/drawing/2014/main" id="{4137AE20-A8D5-4D08-AB17-0F9F10D12D30}"/>
              </a:ext>
            </a:extLst>
          </p:cNvPr>
          <p:cNvGrpSpPr>
            <a:grpSpLocks noChangeAspect="1"/>
          </p:cNvGrpSpPr>
          <p:nvPr userDrawn="1"/>
        </p:nvGrpSpPr>
        <p:grpSpPr>
          <a:xfrm>
            <a:off x="4574959" y="3629825"/>
            <a:ext cx="748650" cy="748650"/>
            <a:chOff x="3979214" y="1618509"/>
            <a:chExt cx="1188720" cy="1188720"/>
          </a:xfrm>
        </p:grpSpPr>
        <p:sp>
          <p:nvSpPr>
            <p:cNvPr id="17" name="Oval 16">
              <a:extLst>
                <a:ext uri="{FF2B5EF4-FFF2-40B4-BE49-F238E27FC236}">
                  <a16:creationId xmlns:a16="http://schemas.microsoft.com/office/drawing/2014/main" id="{98EF552B-622D-4144-9467-26B241060569}"/>
                </a:ext>
              </a:extLst>
            </p:cNvPr>
            <p:cNvSpPr>
              <a:spLocks noChangeAspect="1"/>
            </p:cNvSpPr>
            <p:nvPr/>
          </p:nvSpPr>
          <p:spPr>
            <a:xfrm>
              <a:off x="3979214" y="1618509"/>
              <a:ext cx="1188720" cy="1188720"/>
            </a:xfrm>
            <a:prstGeom prst="ellipse">
              <a:avLst/>
            </a:prstGeom>
            <a:solidFill>
              <a:srgbClr val="00AFD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grpSp>
          <p:nvGrpSpPr>
            <p:cNvPr id="18" name="Google Shape;6056;p49">
              <a:extLst>
                <a:ext uri="{FF2B5EF4-FFF2-40B4-BE49-F238E27FC236}">
                  <a16:creationId xmlns:a16="http://schemas.microsoft.com/office/drawing/2014/main" id="{396C438C-AB4A-4F89-A57A-A1C61D1ABDB7}"/>
                </a:ext>
              </a:extLst>
            </p:cNvPr>
            <p:cNvGrpSpPr>
              <a:grpSpLocks noChangeAspect="1"/>
            </p:cNvGrpSpPr>
            <p:nvPr/>
          </p:nvGrpSpPr>
          <p:grpSpPr>
            <a:xfrm>
              <a:off x="4198586" y="1878220"/>
              <a:ext cx="756984" cy="753238"/>
              <a:chOff x="-41893475" y="3584850"/>
              <a:chExt cx="318225" cy="316650"/>
            </a:xfrm>
            <a:solidFill>
              <a:schemeClr val="bg1"/>
            </a:solidFill>
          </p:grpSpPr>
          <p:sp>
            <p:nvSpPr>
              <p:cNvPr id="19" name="Google Shape;6057;p49">
                <a:extLst>
                  <a:ext uri="{FF2B5EF4-FFF2-40B4-BE49-F238E27FC236}">
                    <a16:creationId xmlns:a16="http://schemas.microsoft.com/office/drawing/2014/main" id="{9601963B-C1CB-4689-95C3-B1D5A83671B9}"/>
                  </a:ext>
                </a:extLst>
              </p:cNvPr>
              <p:cNvSpPr/>
              <p:nvPr/>
            </p:nvSpPr>
            <p:spPr>
              <a:xfrm>
                <a:off x="-41827300" y="3715600"/>
                <a:ext cx="186675" cy="185900"/>
              </a:xfrm>
              <a:custGeom>
                <a:avLst/>
                <a:gdLst/>
                <a:ahLst/>
                <a:cxnLst/>
                <a:rect l="l" t="t" r="r" b="b"/>
                <a:pathLst>
                  <a:path w="7467" h="7436" extrusionOk="0">
                    <a:moveTo>
                      <a:pt x="3686" y="1465"/>
                    </a:moveTo>
                    <a:cubicBezTo>
                      <a:pt x="3836" y="1465"/>
                      <a:pt x="3985" y="1544"/>
                      <a:pt x="4064" y="1702"/>
                    </a:cubicBezTo>
                    <a:lnTo>
                      <a:pt x="4537" y="2678"/>
                    </a:lnTo>
                    <a:lnTo>
                      <a:pt x="5608" y="2836"/>
                    </a:lnTo>
                    <a:cubicBezTo>
                      <a:pt x="5955" y="2867"/>
                      <a:pt x="6081" y="3308"/>
                      <a:pt x="5829" y="3561"/>
                    </a:cubicBezTo>
                    <a:lnTo>
                      <a:pt x="5041" y="4285"/>
                    </a:lnTo>
                    <a:lnTo>
                      <a:pt x="5261" y="5356"/>
                    </a:lnTo>
                    <a:cubicBezTo>
                      <a:pt x="5286" y="5630"/>
                      <a:pt x="5075" y="5845"/>
                      <a:pt x="4845" y="5845"/>
                    </a:cubicBezTo>
                    <a:cubicBezTo>
                      <a:pt x="4784" y="5845"/>
                      <a:pt x="4722" y="5830"/>
                      <a:pt x="4663" y="5797"/>
                    </a:cubicBezTo>
                    <a:lnTo>
                      <a:pt x="3686" y="5262"/>
                    </a:lnTo>
                    <a:lnTo>
                      <a:pt x="2678" y="5797"/>
                    </a:lnTo>
                    <a:cubicBezTo>
                      <a:pt x="2616" y="5828"/>
                      <a:pt x="2553" y="5842"/>
                      <a:pt x="2492" y="5842"/>
                    </a:cubicBezTo>
                    <a:cubicBezTo>
                      <a:pt x="2244" y="5842"/>
                      <a:pt x="2035" y="5609"/>
                      <a:pt x="2111" y="5356"/>
                    </a:cubicBezTo>
                    <a:lnTo>
                      <a:pt x="2300" y="4285"/>
                    </a:lnTo>
                    <a:lnTo>
                      <a:pt x="1512" y="3561"/>
                    </a:lnTo>
                    <a:cubicBezTo>
                      <a:pt x="1323" y="3308"/>
                      <a:pt x="1418" y="2867"/>
                      <a:pt x="1796" y="2836"/>
                    </a:cubicBezTo>
                    <a:lnTo>
                      <a:pt x="2836" y="2678"/>
                    </a:lnTo>
                    <a:lnTo>
                      <a:pt x="3308" y="1702"/>
                    </a:lnTo>
                    <a:cubicBezTo>
                      <a:pt x="3387" y="1544"/>
                      <a:pt x="3537" y="1465"/>
                      <a:pt x="3686" y="1465"/>
                    </a:cubicBezTo>
                    <a:close/>
                    <a:moveTo>
                      <a:pt x="3718" y="0"/>
                    </a:moveTo>
                    <a:cubicBezTo>
                      <a:pt x="1670" y="0"/>
                      <a:pt x="32" y="1670"/>
                      <a:pt x="32" y="3750"/>
                    </a:cubicBezTo>
                    <a:cubicBezTo>
                      <a:pt x="0" y="5766"/>
                      <a:pt x="1670" y="7436"/>
                      <a:pt x="3718" y="7436"/>
                    </a:cubicBezTo>
                    <a:cubicBezTo>
                      <a:pt x="5765" y="7436"/>
                      <a:pt x="7404" y="5797"/>
                      <a:pt x="7467" y="3750"/>
                    </a:cubicBezTo>
                    <a:cubicBezTo>
                      <a:pt x="7467" y="1702"/>
                      <a:pt x="5797" y="32"/>
                      <a:pt x="3718" y="0"/>
                    </a:cubicBezTo>
                    <a:close/>
                  </a:path>
                </a:pathLst>
              </a:custGeom>
              <a:grpFill/>
              <a:ln>
                <a:noFill/>
              </a:ln>
            </p:spPr>
            <p:txBody>
              <a:bodyPr spcFirstLastPara="1" wrap="square" lIns="121900" tIns="121900" rIns="121900" bIns="121900" anchor="ctr" anchorCtr="0">
                <a:noAutofit/>
              </a:bodyPr>
              <a:lstStyle/>
              <a:p>
                <a:endParaRPr sz="2400">
                  <a:latin typeface="+mn-lt"/>
                </a:endParaRPr>
              </a:p>
            </p:txBody>
          </p:sp>
          <p:sp>
            <p:nvSpPr>
              <p:cNvPr id="20" name="Google Shape;6058;p49">
                <a:extLst>
                  <a:ext uri="{FF2B5EF4-FFF2-40B4-BE49-F238E27FC236}">
                    <a16:creationId xmlns:a16="http://schemas.microsoft.com/office/drawing/2014/main" id="{8C6C09D6-DA2F-4D9E-9722-34BB40A276E6}"/>
                  </a:ext>
                </a:extLst>
              </p:cNvPr>
              <p:cNvSpPr/>
              <p:nvPr/>
            </p:nvSpPr>
            <p:spPr>
              <a:xfrm>
                <a:off x="-41726500" y="3586725"/>
                <a:ext cx="151250" cy="147800"/>
              </a:xfrm>
              <a:custGeom>
                <a:avLst/>
                <a:gdLst/>
                <a:ahLst/>
                <a:cxnLst/>
                <a:rect l="l" t="t" r="r" b="b"/>
                <a:pathLst>
                  <a:path w="6050" h="5912" extrusionOk="0">
                    <a:moveTo>
                      <a:pt x="3829" y="0"/>
                    </a:moveTo>
                    <a:cubicBezTo>
                      <a:pt x="3706" y="0"/>
                      <a:pt x="3580" y="47"/>
                      <a:pt x="3498" y="146"/>
                    </a:cubicBezTo>
                    <a:lnTo>
                      <a:pt x="1" y="4336"/>
                    </a:lnTo>
                    <a:cubicBezTo>
                      <a:pt x="1229" y="4399"/>
                      <a:pt x="2332" y="4998"/>
                      <a:pt x="3088" y="5912"/>
                    </a:cubicBezTo>
                    <a:lnTo>
                      <a:pt x="5861" y="2446"/>
                    </a:lnTo>
                    <a:cubicBezTo>
                      <a:pt x="6050" y="2289"/>
                      <a:pt x="6050" y="2037"/>
                      <a:pt x="5924" y="1879"/>
                    </a:cubicBezTo>
                    <a:lnTo>
                      <a:pt x="4128" y="115"/>
                    </a:lnTo>
                    <a:cubicBezTo>
                      <a:pt x="4053" y="40"/>
                      <a:pt x="3942" y="0"/>
                      <a:pt x="3829" y="0"/>
                    </a:cubicBezTo>
                    <a:close/>
                  </a:path>
                </a:pathLst>
              </a:custGeom>
              <a:grpFill/>
              <a:ln>
                <a:noFill/>
              </a:ln>
            </p:spPr>
            <p:txBody>
              <a:bodyPr spcFirstLastPara="1" wrap="square" lIns="121900" tIns="121900" rIns="121900" bIns="121900" anchor="ctr" anchorCtr="0">
                <a:noAutofit/>
              </a:bodyPr>
              <a:lstStyle/>
              <a:p>
                <a:endParaRPr sz="2400">
                  <a:latin typeface="+mn-lt"/>
                </a:endParaRPr>
              </a:p>
            </p:txBody>
          </p:sp>
          <p:sp>
            <p:nvSpPr>
              <p:cNvPr id="21" name="Google Shape;6059;p49">
                <a:extLst>
                  <a:ext uri="{FF2B5EF4-FFF2-40B4-BE49-F238E27FC236}">
                    <a16:creationId xmlns:a16="http://schemas.microsoft.com/office/drawing/2014/main" id="{8764782F-985A-4EF5-8E55-9E22E342B008}"/>
                  </a:ext>
                </a:extLst>
              </p:cNvPr>
              <p:cNvSpPr/>
              <p:nvPr/>
            </p:nvSpPr>
            <p:spPr>
              <a:xfrm>
                <a:off x="-41808400" y="3584850"/>
                <a:ext cx="148100" cy="89825"/>
              </a:xfrm>
              <a:custGeom>
                <a:avLst/>
                <a:gdLst/>
                <a:ahLst/>
                <a:cxnLst/>
                <a:rect l="l" t="t" r="r" b="b"/>
                <a:pathLst>
                  <a:path w="5924" h="3593" extrusionOk="0">
                    <a:moveTo>
                      <a:pt x="0" y="1"/>
                    </a:moveTo>
                    <a:lnTo>
                      <a:pt x="2962" y="3592"/>
                    </a:lnTo>
                    <a:lnTo>
                      <a:pt x="5923" y="1"/>
                    </a:lnTo>
                    <a:close/>
                  </a:path>
                </a:pathLst>
              </a:custGeom>
              <a:grpFill/>
              <a:ln>
                <a:noFill/>
              </a:ln>
            </p:spPr>
            <p:txBody>
              <a:bodyPr spcFirstLastPara="1" wrap="square" lIns="121900" tIns="121900" rIns="121900" bIns="121900" anchor="ctr" anchorCtr="0">
                <a:noAutofit/>
              </a:bodyPr>
              <a:lstStyle/>
              <a:p>
                <a:endParaRPr sz="2400">
                  <a:latin typeface="+mn-lt"/>
                </a:endParaRPr>
              </a:p>
            </p:txBody>
          </p:sp>
          <p:sp>
            <p:nvSpPr>
              <p:cNvPr id="22" name="Google Shape;6060;p49">
                <a:extLst>
                  <a:ext uri="{FF2B5EF4-FFF2-40B4-BE49-F238E27FC236}">
                    <a16:creationId xmlns:a16="http://schemas.microsoft.com/office/drawing/2014/main" id="{B6D9D72B-DA1F-4F0E-8BEB-54938BC69672}"/>
                  </a:ext>
                </a:extLst>
              </p:cNvPr>
              <p:cNvSpPr/>
              <p:nvPr/>
            </p:nvSpPr>
            <p:spPr>
              <a:xfrm>
                <a:off x="-41893475" y="3586725"/>
                <a:ext cx="148875" cy="147025"/>
              </a:xfrm>
              <a:custGeom>
                <a:avLst/>
                <a:gdLst/>
                <a:ahLst/>
                <a:cxnLst/>
                <a:rect l="l" t="t" r="r" b="b"/>
                <a:pathLst>
                  <a:path w="5955" h="5881" extrusionOk="0">
                    <a:moveTo>
                      <a:pt x="2194" y="0"/>
                    </a:moveTo>
                    <a:cubicBezTo>
                      <a:pt x="2084" y="0"/>
                      <a:pt x="1965" y="40"/>
                      <a:pt x="1859" y="115"/>
                    </a:cubicBezTo>
                    <a:lnTo>
                      <a:pt x="95" y="1879"/>
                    </a:lnTo>
                    <a:cubicBezTo>
                      <a:pt x="1" y="2037"/>
                      <a:pt x="1" y="2289"/>
                      <a:pt x="95" y="2446"/>
                    </a:cubicBezTo>
                    <a:lnTo>
                      <a:pt x="2899" y="5880"/>
                    </a:lnTo>
                    <a:cubicBezTo>
                      <a:pt x="3655" y="4998"/>
                      <a:pt x="4758" y="4399"/>
                      <a:pt x="5955" y="4305"/>
                    </a:cubicBezTo>
                    <a:lnTo>
                      <a:pt x="2490" y="146"/>
                    </a:lnTo>
                    <a:cubicBezTo>
                      <a:pt x="2424" y="47"/>
                      <a:pt x="2315" y="0"/>
                      <a:pt x="2194" y="0"/>
                    </a:cubicBezTo>
                    <a:close/>
                  </a:path>
                </a:pathLst>
              </a:custGeom>
              <a:grpFill/>
              <a:ln>
                <a:noFill/>
              </a:ln>
            </p:spPr>
            <p:txBody>
              <a:bodyPr spcFirstLastPara="1" wrap="square" lIns="121900" tIns="121900" rIns="121900" bIns="121900" anchor="ctr" anchorCtr="0">
                <a:noAutofit/>
              </a:bodyPr>
              <a:lstStyle/>
              <a:p>
                <a:endParaRPr sz="2400">
                  <a:latin typeface="+mn-lt"/>
                </a:endParaRPr>
              </a:p>
            </p:txBody>
          </p:sp>
        </p:grpSp>
      </p:grpSp>
      <p:grpSp>
        <p:nvGrpSpPr>
          <p:cNvPr id="23" name="Group 22">
            <a:extLst>
              <a:ext uri="{FF2B5EF4-FFF2-40B4-BE49-F238E27FC236}">
                <a16:creationId xmlns:a16="http://schemas.microsoft.com/office/drawing/2014/main" id="{693E3B1D-CE3C-4D38-B13D-F70A153468F3}"/>
              </a:ext>
            </a:extLst>
          </p:cNvPr>
          <p:cNvGrpSpPr>
            <a:grpSpLocks noChangeAspect="1"/>
          </p:cNvGrpSpPr>
          <p:nvPr userDrawn="1"/>
        </p:nvGrpSpPr>
        <p:grpSpPr>
          <a:xfrm>
            <a:off x="8517554" y="1162841"/>
            <a:ext cx="748650" cy="748650"/>
            <a:chOff x="10374073" y="1632174"/>
            <a:chExt cx="1188720" cy="1188720"/>
          </a:xfrm>
        </p:grpSpPr>
        <p:sp>
          <p:nvSpPr>
            <p:cNvPr id="24" name="Oval 23">
              <a:extLst>
                <a:ext uri="{FF2B5EF4-FFF2-40B4-BE49-F238E27FC236}">
                  <a16:creationId xmlns:a16="http://schemas.microsoft.com/office/drawing/2014/main" id="{BF24228E-ACF2-4349-96E3-E59BC42B475A}"/>
                </a:ext>
              </a:extLst>
            </p:cNvPr>
            <p:cNvSpPr>
              <a:spLocks noChangeAspect="1"/>
            </p:cNvSpPr>
            <p:nvPr/>
          </p:nvSpPr>
          <p:spPr>
            <a:xfrm>
              <a:off x="10374073" y="1632174"/>
              <a:ext cx="1188720" cy="1188720"/>
            </a:xfrm>
            <a:prstGeom prst="ellipse">
              <a:avLst/>
            </a:prstGeom>
            <a:solidFill>
              <a:srgbClr val="00AFD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grpSp>
          <p:nvGrpSpPr>
            <p:cNvPr id="25" name="Google Shape;6109;p49">
              <a:extLst>
                <a:ext uri="{FF2B5EF4-FFF2-40B4-BE49-F238E27FC236}">
                  <a16:creationId xmlns:a16="http://schemas.microsoft.com/office/drawing/2014/main" id="{13BDEC3A-31C0-44BA-A446-09EAC7275A9C}"/>
                </a:ext>
              </a:extLst>
            </p:cNvPr>
            <p:cNvGrpSpPr>
              <a:grpSpLocks noChangeAspect="1"/>
            </p:cNvGrpSpPr>
            <p:nvPr/>
          </p:nvGrpSpPr>
          <p:grpSpPr>
            <a:xfrm>
              <a:off x="10674048" y="1933661"/>
              <a:ext cx="670238" cy="676938"/>
              <a:chOff x="-37804925" y="3953450"/>
              <a:chExt cx="315075" cy="318225"/>
            </a:xfrm>
            <a:solidFill>
              <a:schemeClr val="bg1"/>
            </a:solidFill>
          </p:grpSpPr>
          <p:sp>
            <p:nvSpPr>
              <p:cNvPr id="26" name="Google Shape;6110;p49">
                <a:extLst>
                  <a:ext uri="{FF2B5EF4-FFF2-40B4-BE49-F238E27FC236}">
                    <a16:creationId xmlns:a16="http://schemas.microsoft.com/office/drawing/2014/main" id="{F36915F7-79AA-4C4C-8A5B-F1CDC6E12AEB}"/>
                  </a:ext>
                </a:extLst>
              </p:cNvPr>
              <p:cNvSpPr/>
              <p:nvPr/>
            </p:nvSpPr>
            <p:spPr>
              <a:xfrm>
                <a:off x="-37614300" y="3955025"/>
                <a:ext cx="124450" cy="186200"/>
              </a:xfrm>
              <a:custGeom>
                <a:avLst/>
                <a:gdLst/>
                <a:ahLst/>
                <a:cxnLst/>
                <a:rect l="l" t="t" r="r" b="b"/>
                <a:pathLst>
                  <a:path w="4978" h="7448" extrusionOk="0">
                    <a:moveTo>
                      <a:pt x="2489" y="820"/>
                    </a:moveTo>
                    <a:cubicBezTo>
                      <a:pt x="3403" y="820"/>
                      <a:pt x="4127" y="1576"/>
                      <a:pt x="4127" y="2490"/>
                    </a:cubicBezTo>
                    <a:cubicBezTo>
                      <a:pt x="4127" y="3372"/>
                      <a:pt x="3403" y="4128"/>
                      <a:pt x="2489" y="4128"/>
                    </a:cubicBezTo>
                    <a:cubicBezTo>
                      <a:pt x="1575" y="4128"/>
                      <a:pt x="819" y="3372"/>
                      <a:pt x="819" y="2490"/>
                    </a:cubicBezTo>
                    <a:cubicBezTo>
                      <a:pt x="819" y="1576"/>
                      <a:pt x="1575" y="820"/>
                      <a:pt x="2489" y="820"/>
                    </a:cubicBezTo>
                    <a:close/>
                    <a:moveTo>
                      <a:pt x="2489" y="1"/>
                    </a:moveTo>
                    <a:cubicBezTo>
                      <a:pt x="1103" y="1"/>
                      <a:pt x="0" y="1104"/>
                      <a:pt x="0" y="2490"/>
                    </a:cubicBezTo>
                    <a:cubicBezTo>
                      <a:pt x="0" y="3214"/>
                      <a:pt x="315" y="3845"/>
                      <a:pt x="819" y="4317"/>
                    </a:cubicBezTo>
                    <a:lnTo>
                      <a:pt x="819" y="7058"/>
                    </a:lnTo>
                    <a:cubicBezTo>
                      <a:pt x="819" y="7287"/>
                      <a:pt x="1012" y="7448"/>
                      <a:pt x="1225" y="7448"/>
                    </a:cubicBezTo>
                    <a:cubicBezTo>
                      <a:pt x="1334" y="7448"/>
                      <a:pt x="1448" y="7406"/>
                      <a:pt x="1544" y="7310"/>
                    </a:cubicBezTo>
                    <a:lnTo>
                      <a:pt x="2489" y="6365"/>
                    </a:lnTo>
                    <a:lnTo>
                      <a:pt x="3434" y="7310"/>
                    </a:lnTo>
                    <a:cubicBezTo>
                      <a:pt x="3530" y="7406"/>
                      <a:pt x="3640" y="7448"/>
                      <a:pt x="3744" y="7448"/>
                    </a:cubicBezTo>
                    <a:cubicBezTo>
                      <a:pt x="3948" y="7448"/>
                      <a:pt x="4127" y="7287"/>
                      <a:pt x="4127" y="7058"/>
                    </a:cubicBezTo>
                    <a:lnTo>
                      <a:pt x="4127" y="4317"/>
                    </a:lnTo>
                    <a:cubicBezTo>
                      <a:pt x="4663" y="3845"/>
                      <a:pt x="4978" y="3214"/>
                      <a:pt x="4978" y="2490"/>
                    </a:cubicBezTo>
                    <a:cubicBezTo>
                      <a:pt x="4978" y="1104"/>
                      <a:pt x="3875" y="1"/>
                      <a:pt x="2489" y="1"/>
                    </a:cubicBezTo>
                    <a:close/>
                  </a:path>
                </a:pathLst>
              </a:custGeom>
              <a:grpFill/>
              <a:ln>
                <a:noFill/>
              </a:ln>
            </p:spPr>
            <p:txBody>
              <a:bodyPr spcFirstLastPara="1" wrap="square" lIns="121900" tIns="121900" rIns="121900" bIns="121900" anchor="ctr" anchorCtr="0">
                <a:noAutofit/>
              </a:bodyPr>
              <a:lstStyle/>
              <a:p>
                <a:endParaRPr sz="2400">
                  <a:latin typeface="+mn-lt"/>
                </a:endParaRPr>
              </a:p>
            </p:txBody>
          </p:sp>
          <p:sp>
            <p:nvSpPr>
              <p:cNvPr id="27" name="Google Shape;6111;p49">
                <a:extLst>
                  <a:ext uri="{FF2B5EF4-FFF2-40B4-BE49-F238E27FC236}">
                    <a16:creationId xmlns:a16="http://schemas.microsoft.com/office/drawing/2014/main" id="{CC69A581-1CF1-407F-B52A-6D29B8CFDED5}"/>
                  </a:ext>
                </a:extLst>
              </p:cNvPr>
              <p:cNvSpPr/>
              <p:nvPr/>
            </p:nvSpPr>
            <p:spPr>
              <a:xfrm>
                <a:off x="-37761600" y="4230700"/>
                <a:ext cx="270175" cy="40975"/>
              </a:xfrm>
              <a:custGeom>
                <a:avLst/>
                <a:gdLst/>
                <a:ahLst/>
                <a:cxnLst/>
                <a:rect l="l" t="t" r="r" b="b"/>
                <a:pathLst>
                  <a:path w="10807" h="1639" extrusionOk="0">
                    <a:moveTo>
                      <a:pt x="1450" y="1"/>
                    </a:moveTo>
                    <a:cubicBezTo>
                      <a:pt x="1292" y="788"/>
                      <a:pt x="662" y="1387"/>
                      <a:pt x="1" y="1639"/>
                    </a:cubicBezTo>
                    <a:lnTo>
                      <a:pt x="8822" y="1639"/>
                    </a:lnTo>
                    <a:cubicBezTo>
                      <a:pt x="9799" y="1639"/>
                      <a:pt x="10649" y="946"/>
                      <a:pt x="10807" y="1"/>
                    </a:cubicBezTo>
                    <a:close/>
                  </a:path>
                </a:pathLst>
              </a:custGeom>
              <a:grpFill/>
              <a:ln>
                <a:noFill/>
              </a:ln>
            </p:spPr>
            <p:txBody>
              <a:bodyPr spcFirstLastPara="1" wrap="square" lIns="121900" tIns="121900" rIns="121900" bIns="121900" anchor="ctr" anchorCtr="0">
                <a:noAutofit/>
              </a:bodyPr>
              <a:lstStyle/>
              <a:p>
                <a:endParaRPr sz="2400">
                  <a:latin typeface="+mn-lt"/>
                </a:endParaRPr>
              </a:p>
            </p:txBody>
          </p:sp>
          <p:sp>
            <p:nvSpPr>
              <p:cNvPr id="28" name="Google Shape;6112;p49">
                <a:extLst>
                  <a:ext uri="{FF2B5EF4-FFF2-40B4-BE49-F238E27FC236}">
                    <a16:creationId xmlns:a16="http://schemas.microsoft.com/office/drawing/2014/main" id="{AD372230-C860-43F7-8B0E-7E7E1AC32D9F}"/>
                  </a:ext>
                </a:extLst>
              </p:cNvPr>
              <p:cNvSpPr/>
              <p:nvPr/>
            </p:nvSpPr>
            <p:spPr>
              <a:xfrm>
                <a:off x="-37804925" y="3953450"/>
                <a:ext cx="274125" cy="295675"/>
              </a:xfrm>
              <a:custGeom>
                <a:avLst/>
                <a:gdLst/>
                <a:ahLst/>
                <a:cxnLst/>
                <a:rect l="l" t="t" r="r" b="b"/>
                <a:pathLst>
                  <a:path w="10965" h="11827" extrusionOk="0">
                    <a:moveTo>
                      <a:pt x="379" y="1"/>
                    </a:moveTo>
                    <a:cubicBezTo>
                      <a:pt x="158" y="1"/>
                      <a:pt x="1" y="221"/>
                      <a:pt x="1" y="411"/>
                    </a:cubicBezTo>
                    <a:lnTo>
                      <a:pt x="1" y="10618"/>
                    </a:lnTo>
                    <a:cubicBezTo>
                      <a:pt x="1" y="11280"/>
                      <a:pt x="537" y="11815"/>
                      <a:pt x="1198" y="11815"/>
                    </a:cubicBezTo>
                    <a:cubicBezTo>
                      <a:pt x="1247" y="11823"/>
                      <a:pt x="1295" y="11826"/>
                      <a:pt x="1342" y="11826"/>
                    </a:cubicBezTo>
                    <a:cubicBezTo>
                      <a:pt x="1912" y="11826"/>
                      <a:pt x="2395" y="11318"/>
                      <a:pt x="2395" y="10650"/>
                    </a:cubicBezTo>
                    <a:cubicBezTo>
                      <a:pt x="2395" y="10398"/>
                      <a:pt x="2584" y="10272"/>
                      <a:pt x="2836" y="10272"/>
                    </a:cubicBezTo>
                    <a:lnTo>
                      <a:pt x="10965" y="10272"/>
                    </a:lnTo>
                    <a:lnTo>
                      <a:pt x="10965" y="8255"/>
                    </a:lnTo>
                    <a:cubicBezTo>
                      <a:pt x="10807" y="8161"/>
                      <a:pt x="10650" y="8098"/>
                      <a:pt x="10492" y="7972"/>
                    </a:cubicBezTo>
                    <a:lnTo>
                      <a:pt x="10146" y="7625"/>
                    </a:lnTo>
                    <a:lnTo>
                      <a:pt x="9799" y="7972"/>
                    </a:lnTo>
                    <a:cubicBezTo>
                      <a:pt x="9547" y="8224"/>
                      <a:pt x="9232" y="8318"/>
                      <a:pt x="8917" y="8318"/>
                    </a:cubicBezTo>
                    <a:cubicBezTo>
                      <a:pt x="8255" y="8318"/>
                      <a:pt x="7720" y="7783"/>
                      <a:pt x="7720" y="7058"/>
                    </a:cubicBezTo>
                    <a:lnTo>
                      <a:pt x="7720" y="4664"/>
                    </a:lnTo>
                    <a:cubicBezTo>
                      <a:pt x="7184" y="4065"/>
                      <a:pt x="6869" y="3309"/>
                      <a:pt x="6869" y="2490"/>
                    </a:cubicBezTo>
                    <a:cubicBezTo>
                      <a:pt x="6869" y="1513"/>
                      <a:pt x="7310" y="600"/>
                      <a:pt x="8035" y="1"/>
                    </a:cubicBezTo>
                    <a:close/>
                  </a:path>
                </a:pathLst>
              </a:custGeom>
              <a:grpFill/>
              <a:ln>
                <a:noFill/>
              </a:ln>
            </p:spPr>
            <p:txBody>
              <a:bodyPr spcFirstLastPara="1" wrap="square" lIns="121900" tIns="121900" rIns="121900" bIns="121900" anchor="ctr" anchorCtr="0">
                <a:noAutofit/>
              </a:bodyPr>
              <a:lstStyle/>
              <a:p>
                <a:endParaRPr sz="2400">
                  <a:latin typeface="+mn-lt"/>
                </a:endParaRPr>
              </a:p>
            </p:txBody>
          </p:sp>
        </p:grpSp>
      </p:grpSp>
      <p:grpSp>
        <p:nvGrpSpPr>
          <p:cNvPr id="29" name="Group 28">
            <a:extLst>
              <a:ext uri="{FF2B5EF4-FFF2-40B4-BE49-F238E27FC236}">
                <a16:creationId xmlns:a16="http://schemas.microsoft.com/office/drawing/2014/main" id="{8182DAF8-9750-4BA0-AA3E-47DECE73CD4F}"/>
              </a:ext>
            </a:extLst>
          </p:cNvPr>
          <p:cNvGrpSpPr>
            <a:grpSpLocks noChangeAspect="1"/>
          </p:cNvGrpSpPr>
          <p:nvPr userDrawn="1"/>
        </p:nvGrpSpPr>
        <p:grpSpPr>
          <a:xfrm>
            <a:off x="6587822" y="2354768"/>
            <a:ext cx="748650" cy="748650"/>
            <a:chOff x="7502229" y="1632174"/>
            <a:chExt cx="1188720" cy="1188720"/>
          </a:xfrm>
        </p:grpSpPr>
        <p:sp>
          <p:nvSpPr>
            <p:cNvPr id="30" name="Oval 29">
              <a:extLst>
                <a:ext uri="{FF2B5EF4-FFF2-40B4-BE49-F238E27FC236}">
                  <a16:creationId xmlns:a16="http://schemas.microsoft.com/office/drawing/2014/main" id="{1DC08A40-75F4-4628-BE00-AF8528E7B680}"/>
                </a:ext>
              </a:extLst>
            </p:cNvPr>
            <p:cNvSpPr>
              <a:spLocks noChangeAspect="1"/>
            </p:cNvSpPr>
            <p:nvPr/>
          </p:nvSpPr>
          <p:spPr>
            <a:xfrm>
              <a:off x="7502229" y="1632174"/>
              <a:ext cx="1188720" cy="1188720"/>
            </a:xfrm>
            <a:prstGeom prst="ellipse">
              <a:avLst/>
            </a:prstGeom>
            <a:solidFill>
              <a:srgbClr val="00AFD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grpSp>
          <p:nvGrpSpPr>
            <p:cNvPr id="31" name="Google Shape;8722;p55">
              <a:extLst>
                <a:ext uri="{FF2B5EF4-FFF2-40B4-BE49-F238E27FC236}">
                  <a16:creationId xmlns:a16="http://schemas.microsoft.com/office/drawing/2014/main" id="{23B64030-C8CC-4E42-8CB9-B00F59555037}"/>
                </a:ext>
              </a:extLst>
            </p:cNvPr>
            <p:cNvGrpSpPr>
              <a:grpSpLocks noChangeAspect="1"/>
            </p:cNvGrpSpPr>
            <p:nvPr/>
          </p:nvGrpSpPr>
          <p:grpSpPr>
            <a:xfrm>
              <a:off x="7736971" y="1843395"/>
              <a:ext cx="719235" cy="719235"/>
              <a:chOff x="3497300" y="3227275"/>
              <a:chExt cx="296175" cy="296175"/>
            </a:xfrm>
            <a:solidFill>
              <a:schemeClr val="bg1"/>
            </a:solidFill>
          </p:grpSpPr>
          <p:sp>
            <p:nvSpPr>
              <p:cNvPr id="32" name="Google Shape;8723;p55">
                <a:extLst>
                  <a:ext uri="{FF2B5EF4-FFF2-40B4-BE49-F238E27FC236}">
                    <a16:creationId xmlns:a16="http://schemas.microsoft.com/office/drawing/2014/main" id="{679377FD-70CA-4372-A27B-698107CE3287}"/>
                  </a:ext>
                </a:extLst>
              </p:cNvPr>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121900" tIns="121900" rIns="121900" bIns="121900" anchor="ctr" anchorCtr="0">
                <a:noAutofit/>
              </a:bodyPr>
              <a:lstStyle/>
              <a:p>
                <a:endParaRPr sz="2400">
                  <a:latin typeface="+mn-lt"/>
                </a:endParaRPr>
              </a:p>
            </p:txBody>
          </p:sp>
          <p:sp>
            <p:nvSpPr>
              <p:cNvPr id="33" name="Google Shape;8724;p55">
                <a:extLst>
                  <a:ext uri="{FF2B5EF4-FFF2-40B4-BE49-F238E27FC236}">
                    <a16:creationId xmlns:a16="http://schemas.microsoft.com/office/drawing/2014/main" id="{9A16CF7F-95A8-428F-85B7-24F2EF36356C}"/>
                  </a:ext>
                </a:extLst>
              </p:cNvPr>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121900" tIns="121900" rIns="121900" bIns="121900" anchor="ctr" anchorCtr="0">
                <a:noAutofit/>
              </a:bodyPr>
              <a:lstStyle/>
              <a:p>
                <a:endParaRPr sz="2400">
                  <a:latin typeface="+mn-lt"/>
                </a:endParaRPr>
              </a:p>
            </p:txBody>
          </p:sp>
          <p:sp>
            <p:nvSpPr>
              <p:cNvPr id="34" name="Google Shape;8725;p55">
                <a:extLst>
                  <a:ext uri="{FF2B5EF4-FFF2-40B4-BE49-F238E27FC236}">
                    <a16:creationId xmlns:a16="http://schemas.microsoft.com/office/drawing/2014/main" id="{11930FD9-3D18-4285-87E2-4F0711C0B75B}"/>
                  </a:ext>
                </a:extLst>
              </p:cNvPr>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121900" tIns="121900" rIns="121900" bIns="121900" anchor="ctr" anchorCtr="0">
                <a:noAutofit/>
              </a:bodyPr>
              <a:lstStyle/>
              <a:p>
                <a:endParaRPr sz="2400">
                  <a:latin typeface="+mn-lt"/>
                </a:endParaRPr>
              </a:p>
            </p:txBody>
          </p:sp>
          <p:sp>
            <p:nvSpPr>
              <p:cNvPr id="35" name="Google Shape;8726;p55">
                <a:extLst>
                  <a:ext uri="{FF2B5EF4-FFF2-40B4-BE49-F238E27FC236}">
                    <a16:creationId xmlns:a16="http://schemas.microsoft.com/office/drawing/2014/main" id="{3E24F6E3-FB05-4842-BA22-A99B5BF5FA99}"/>
                  </a:ext>
                </a:extLst>
              </p:cNvPr>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121900" tIns="121900" rIns="121900" bIns="121900" anchor="ctr" anchorCtr="0">
                <a:noAutofit/>
              </a:bodyPr>
              <a:lstStyle/>
              <a:p>
                <a:endParaRPr sz="2400">
                  <a:latin typeface="+mn-lt"/>
                </a:endParaRPr>
              </a:p>
            </p:txBody>
          </p:sp>
          <p:sp>
            <p:nvSpPr>
              <p:cNvPr id="36" name="Google Shape;8727;p55">
                <a:extLst>
                  <a:ext uri="{FF2B5EF4-FFF2-40B4-BE49-F238E27FC236}">
                    <a16:creationId xmlns:a16="http://schemas.microsoft.com/office/drawing/2014/main" id="{4D682C0A-18C2-4307-9F7E-E3A855FB06C9}"/>
                  </a:ext>
                </a:extLst>
              </p:cNvPr>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121900" tIns="121900" rIns="121900" bIns="121900" anchor="ctr" anchorCtr="0">
                <a:noAutofit/>
              </a:bodyPr>
              <a:lstStyle/>
              <a:p>
                <a:endParaRPr sz="2400">
                  <a:latin typeface="+mn-lt"/>
                </a:endParaRPr>
              </a:p>
            </p:txBody>
          </p:sp>
          <p:sp>
            <p:nvSpPr>
              <p:cNvPr id="37" name="Google Shape;8728;p55">
                <a:extLst>
                  <a:ext uri="{FF2B5EF4-FFF2-40B4-BE49-F238E27FC236}">
                    <a16:creationId xmlns:a16="http://schemas.microsoft.com/office/drawing/2014/main" id="{C2D48408-8433-470F-8D6A-C95BA96D0C75}"/>
                  </a:ext>
                </a:extLst>
              </p:cNvPr>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121900" tIns="121900" rIns="121900" bIns="121900" anchor="ctr" anchorCtr="0">
                <a:noAutofit/>
              </a:bodyPr>
              <a:lstStyle/>
              <a:p>
                <a:endParaRPr sz="2400">
                  <a:latin typeface="+mn-lt"/>
                </a:endParaRPr>
              </a:p>
            </p:txBody>
          </p:sp>
          <p:sp>
            <p:nvSpPr>
              <p:cNvPr id="38" name="Google Shape;8729;p55">
                <a:extLst>
                  <a:ext uri="{FF2B5EF4-FFF2-40B4-BE49-F238E27FC236}">
                    <a16:creationId xmlns:a16="http://schemas.microsoft.com/office/drawing/2014/main" id="{14D66076-F9CE-4467-ADBF-F397A5D5B4DD}"/>
                  </a:ext>
                </a:extLst>
              </p:cNvPr>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121900" tIns="121900" rIns="121900" bIns="121900" anchor="ctr" anchorCtr="0">
                <a:noAutofit/>
              </a:bodyPr>
              <a:lstStyle/>
              <a:p>
                <a:endParaRPr sz="2400">
                  <a:latin typeface="+mn-lt"/>
                </a:endParaRPr>
              </a:p>
            </p:txBody>
          </p:sp>
          <p:sp>
            <p:nvSpPr>
              <p:cNvPr id="39" name="Google Shape;8730;p55">
                <a:extLst>
                  <a:ext uri="{FF2B5EF4-FFF2-40B4-BE49-F238E27FC236}">
                    <a16:creationId xmlns:a16="http://schemas.microsoft.com/office/drawing/2014/main" id="{E65E18A2-960C-4F59-B3A8-E56600544A96}"/>
                  </a:ext>
                </a:extLst>
              </p:cNvPr>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121900" tIns="121900" rIns="121900" bIns="121900" anchor="ctr" anchorCtr="0">
                <a:noAutofit/>
              </a:bodyPr>
              <a:lstStyle/>
              <a:p>
                <a:endParaRPr sz="2400">
                  <a:latin typeface="+mn-lt"/>
                </a:endParaRPr>
              </a:p>
            </p:txBody>
          </p:sp>
        </p:grpSp>
      </p:grpSp>
      <p:sp>
        <p:nvSpPr>
          <p:cNvPr id="40" name="Полилиния 135">
            <a:extLst>
              <a:ext uri="{FF2B5EF4-FFF2-40B4-BE49-F238E27FC236}">
                <a16:creationId xmlns:a16="http://schemas.microsoft.com/office/drawing/2014/main" id="{63753215-9F0E-43B4-A63A-CA026C1BABFE}"/>
              </a:ext>
            </a:extLst>
          </p:cNvPr>
          <p:cNvSpPr/>
          <p:nvPr userDrawn="1"/>
        </p:nvSpPr>
        <p:spPr>
          <a:xfrm>
            <a:off x="1966612" y="3726648"/>
            <a:ext cx="600810" cy="180243"/>
          </a:xfrm>
          <a:custGeom>
            <a:avLst/>
            <a:gdLst>
              <a:gd name="connsiteX0" fmla="*/ 0 w 1886857"/>
              <a:gd name="connsiteY0" fmla="*/ 0 h 566057"/>
              <a:gd name="connsiteX1" fmla="*/ 1045028 w 1886857"/>
              <a:gd name="connsiteY1" fmla="*/ 566057 h 566057"/>
              <a:gd name="connsiteX2" fmla="*/ 1886857 w 1886857"/>
              <a:gd name="connsiteY2" fmla="*/ 566057 h 566057"/>
            </a:gdLst>
            <a:ahLst/>
            <a:cxnLst>
              <a:cxn ang="0">
                <a:pos x="connsiteX0" y="connsiteY0"/>
              </a:cxn>
              <a:cxn ang="0">
                <a:pos x="connsiteX1" y="connsiteY1"/>
              </a:cxn>
              <a:cxn ang="0">
                <a:pos x="connsiteX2" y="connsiteY2"/>
              </a:cxn>
            </a:cxnLst>
            <a:rect l="l" t="t" r="r" b="b"/>
            <a:pathLst>
              <a:path w="1886857" h="566057">
                <a:moveTo>
                  <a:pt x="0" y="0"/>
                </a:moveTo>
                <a:lnTo>
                  <a:pt x="1045028" y="566057"/>
                </a:lnTo>
                <a:lnTo>
                  <a:pt x="1886857" y="566057"/>
                </a:lnTo>
              </a:path>
            </a:pathLst>
          </a:custGeom>
          <a:ln w="22225">
            <a:solidFill>
              <a:srgbClr val="84BF41"/>
            </a:solidFill>
            <a:headEnd type="oval" w="lg" len="lg"/>
            <a:tailEnd type="oval"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900">
              <a:latin typeface="+mn-lt"/>
            </a:endParaRPr>
          </a:p>
        </p:txBody>
      </p:sp>
      <p:sp>
        <p:nvSpPr>
          <p:cNvPr id="41" name="Полилиния 142">
            <a:extLst>
              <a:ext uri="{FF2B5EF4-FFF2-40B4-BE49-F238E27FC236}">
                <a16:creationId xmlns:a16="http://schemas.microsoft.com/office/drawing/2014/main" id="{479976BC-2417-4EF9-9A51-55F1D7624D21}"/>
              </a:ext>
            </a:extLst>
          </p:cNvPr>
          <p:cNvSpPr/>
          <p:nvPr userDrawn="1"/>
        </p:nvSpPr>
        <p:spPr>
          <a:xfrm>
            <a:off x="3185864" y="2902984"/>
            <a:ext cx="600810" cy="180243"/>
          </a:xfrm>
          <a:custGeom>
            <a:avLst/>
            <a:gdLst>
              <a:gd name="connsiteX0" fmla="*/ 0 w 1886857"/>
              <a:gd name="connsiteY0" fmla="*/ 0 h 566057"/>
              <a:gd name="connsiteX1" fmla="*/ 1045028 w 1886857"/>
              <a:gd name="connsiteY1" fmla="*/ 566057 h 566057"/>
              <a:gd name="connsiteX2" fmla="*/ 1886857 w 1886857"/>
              <a:gd name="connsiteY2" fmla="*/ 566057 h 566057"/>
            </a:gdLst>
            <a:ahLst/>
            <a:cxnLst>
              <a:cxn ang="0">
                <a:pos x="connsiteX0" y="connsiteY0"/>
              </a:cxn>
              <a:cxn ang="0">
                <a:pos x="connsiteX1" y="connsiteY1"/>
              </a:cxn>
              <a:cxn ang="0">
                <a:pos x="connsiteX2" y="connsiteY2"/>
              </a:cxn>
            </a:cxnLst>
            <a:rect l="l" t="t" r="r" b="b"/>
            <a:pathLst>
              <a:path w="1886857" h="566057">
                <a:moveTo>
                  <a:pt x="0" y="0"/>
                </a:moveTo>
                <a:lnTo>
                  <a:pt x="1045028" y="566057"/>
                </a:lnTo>
                <a:lnTo>
                  <a:pt x="1886857" y="566057"/>
                </a:lnTo>
              </a:path>
            </a:pathLst>
          </a:custGeom>
          <a:ln w="22225">
            <a:solidFill>
              <a:srgbClr val="00AFD7"/>
            </a:solidFill>
            <a:headEnd type="oval" w="lg" len="lg"/>
            <a:tailEnd type="oval"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900">
              <a:latin typeface="+mn-lt"/>
            </a:endParaRPr>
          </a:p>
        </p:txBody>
      </p:sp>
      <p:sp>
        <p:nvSpPr>
          <p:cNvPr id="42" name="Полилиния 145">
            <a:extLst>
              <a:ext uri="{FF2B5EF4-FFF2-40B4-BE49-F238E27FC236}">
                <a16:creationId xmlns:a16="http://schemas.microsoft.com/office/drawing/2014/main" id="{C194EA98-22CA-4C42-B42C-C7BF861F8ABD}"/>
              </a:ext>
            </a:extLst>
          </p:cNvPr>
          <p:cNvSpPr/>
          <p:nvPr userDrawn="1"/>
        </p:nvSpPr>
        <p:spPr>
          <a:xfrm>
            <a:off x="4405103" y="2172709"/>
            <a:ext cx="600810" cy="180243"/>
          </a:xfrm>
          <a:custGeom>
            <a:avLst/>
            <a:gdLst>
              <a:gd name="connsiteX0" fmla="*/ 0 w 1886857"/>
              <a:gd name="connsiteY0" fmla="*/ 0 h 566057"/>
              <a:gd name="connsiteX1" fmla="*/ 1045028 w 1886857"/>
              <a:gd name="connsiteY1" fmla="*/ 566057 h 566057"/>
              <a:gd name="connsiteX2" fmla="*/ 1886857 w 1886857"/>
              <a:gd name="connsiteY2" fmla="*/ 566057 h 566057"/>
            </a:gdLst>
            <a:ahLst/>
            <a:cxnLst>
              <a:cxn ang="0">
                <a:pos x="connsiteX0" y="connsiteY0"/>
              </a:cxn>
              <a:cxn ang="0">
                <a:pos x="connsiteX1" y="connsiteY1"/>
              </a:cxn>
              <a:cxn ang="0">
                <a:pos x="connsiteX2" y="connsiteY2"/>
              </a:cxn>
            </a:cxnLst>
            <a:rect l="l" t="t" r="r" b="b"/>
            <a:pathLst>
              <a:path w="1886857" h="566057">
                <a:moveTo>
                  <a:pt x="0" y="0"/>
                </a:moveTo>
                <a:lnTo>
                  <a:pt x="1045028" y="566057"/>
                </a:lnTo>
                <a:lnTo>
                  <a:pt x="1886857" y="566057"/>
                </a:lnTo>
              </a:path>
            </a:pathLst>
          </a:custGeom>
          <a:ln w="22225">
            <a:solidFill>
              <a:srgbClr val="F9423A"/>
            </a:solidFill>
            <a:headEnd type="oval" w="lg" len="lg"/>
            <a:tailEnd type="oval"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900">
              <a:latin typeface="+mn-lt"/>
            </a:endParaRPr>
          </a:p>
        </p:txBody>
      </p:sp>
      <p:pic>
        <p:nvPicPr>
          <p:cNvPr id="43" name="Picture 42">
            <a:extLst>
              <a:ext uri="{FF2B5EF4-FFF2-40B4-BE49-F238E27FC236}">
                <a16:creationId xmlns:a16="http://schemas.microsoft.com/office/drawing/2014/main" id="{D1A1250D-A239-476E-B989-517CA17B3D99}"/>
              </a:ext>
            </a:extLst>
          </p:cNvPr>
          <p:cNvPicPr>
            <a:picLocks noChangeAspect="1"/>
          </p:cNvPicPr>
          <p:nvPr userDrawn="1"/>
        </p:nvPicPr>
        <p:blipFill rotWithShape="1">
          <a:blip r:embed="rId3"/>
          <a:srcRect l="12605" r="8226" b="9000"/>
          <a:stretch/>
        </p:blipFill>
        <p:spPr>
          <a:xfrm>
            <a:off x="5118692" y="2017571"/>
            <a:ext cx="803226" cy="733175"/>
          </a:xfrm>
          <a:prstGeom prst="rect">
            <a:avLst/>
          </a:prstGeom>
        </p:spPr>
      </p:pic>
      <p:sp>
        <p:nvSpPr>
          <p:cNvPr id="44" name="Oval 43">
            <a:extLst>
              <a:ext uri="{FF2B5EF4-FFF2-40B4-BE49-F238E27FC236}">
                <a16:creationId xmlns:a16="http://schemas.microsoft.com/office/drawing/2014/main" id="{08D68DDE-18E3-4F66-92A3-DDCEF45DF929}"/>
              </a:ext>
            </a:extLst>
          </p:cNvPr>
          <p:cNvSpPr>
            <a:spLocks noChangeAspect="1"/>
          </p:cNvSpPr>
          <p:nvPr userDrawn="1"/>
        </p:nvSpPr>
        <p:spPr>
          <a:xfrm>
            <a:off x="2760927" y="3535719"/>
            <a:ext cx="719827" cy="719827"/>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45" name="Oval 44">
            <a:extLst>
              <a:ext uri="{FF2B5EF4-FFF2-40B4-BE49-F238E27FC236}">
                <a16:creationId xmlns:a16="http://schemas.microsoft.com/office/drawing/2014/main" id="{AE88FC09-C7EE-4161-AD5F-477992B19C38}"/>
              </a:ext>
            </a:extLst>
          </p:cNvPr>
          <p:cNvSpPr>
            <a:spLocks noChangeAspect="1"/>
          </p:cNvSpPr>
          <p:nvPr userDrawn="1"/>
        </p:nvSpPr>
        <p:spPr>
          <a:xfrm>
            <a:off x="3947537" y="2750746"/>
            <a:ext cx="719827" cy="719827"/>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46" name="Text Placeholder 19">
            <a:extLst>
              <a:ext uri="{FF2B5EF4-FFF2-40B4-BE49-F238E27FC236}">
                <a16:creationId xmlns:a16="http://schemas.microsoft.com/office/drawing/2014/main" id="{C026CCEE-6B76-44E8-B66E-380C12ACB249}"/>
              </a:ext>
            </a:extLst>
          </p:cNvPr>
          <p:cNvSpPr>
            <a:spLocks noGrp="1"/>
          </p:cNvSpPr>
          <p:nvPr>
            <p:ph type="body" sz="quarter" idx="14" hasCustomPrompt="1"/>
          </p:nvPr>
        </p:nvSpPr>
        <p:spPr>
          <a:xfrm>
            <a:off x="507169" y="1816085"/>
            <a:ext cx="3758106" cy="472277"/>
          </a:xfrm>
        </p:spPr>
        <p:txBody>
          <a:bodyPr anchor="ctr">
            <a:normAutofit/>
          </a:bodyPr>
          <a:lstStyle>
            <a:lvl1pPr algn="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47" name="Text Placeholder 19">
            <a:extLst>
              <a:ext uri="{FF2B5EF4-FFF2-40B4-BE49-F238E27FC236}">
                <a16:creationId xmlns:a16="http://schemas.microsoft.com/office/drawing/2014/main" id="{F3E188EC-BB9E-4498-95FD-57B33505D1A3}"/>
              </a:ext>
            </a:extLst>
          </p:cNvPr>
          <p:cNvSpPr>
            <a:spLocks noGrp="1"/>
          </p:cNvSpPr>
          <p:nvPr>
            <p:ph type="body" sz="quarter" idx="15" hasCustomPrompt="1"/>
          </p:nvPr>
        </p:nvSpPr>
        <p:spPr>
          <a:xfrm>
            <a:off x="487967" y="419087"/>
            <a:ext cx="5608033" cy="421917"/>
          </a:xfrm>
        </p:spPr>
        <p:txBody>
          <a:bodyPr anchor="t">
            <a:noAutofit/>
          </a:bodyPr>
          <a:lstStyle>
            <a:lvl1pPr algn="l">
              <a:buNone/>
              <a:defRPr sz="24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48" name="Text Placeholder 19">
            <a:extLst>
              <a:ext uri="{FF2B5EF4-FFF2-40B4-BE49-F238E27FC236}">
                <a16:creationId xmlns:a16="http://schemas.microsoft.com/office/drawing/2014/main" id="{51785675-9863-4560-8C1F-77CA0CCFB1F7}"/>
              </a:ext>
            </a:extLst>
          </p:cNvPr>
          <p:cNvSpPr>
            <a:spLocks noGrp="1"/>
          </p:cNvSpPr>
          <p:nvPr>
            <p:ph type="body" sz="quarter" idx="16" hasCustomPrompt="1"/>
          </p:nvPr>
        </p:nvSpPr>
        <p:spPr>
          <a:xfrm>
            <a:off x="507168" y="915954"/>
            <a:ext cx="5608033" cy="421917"/>
          </a:xfrm>
        </p:spPr>
        <p:txBody>
          <a:bodyPr anchor="t">
            <a:noAutofit/>
          </a:bodyPr>
          <a:lstStyle>
            <a:lvl1pPr algn="l">
              <a:buNone/>
              <a:defRPr sz="2400">
                <a:solidFill>
                  <a:srgbClr val="00AFD7"/>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Add subtitle</a:t>
            </a:r>
          </a:p>
        </p:txBody>
      </p:sp>
      <p:sp>
        <p:nvSpPr>
          <p:cNvPr id="49" name="Text Placeholder 19">
            <a:extLst>
              <a:ext uri="{FF2B5EF4-FFF2-40B4-BE49-F238E27FC236}">
                <a16:creationId xmlns:a16="http://schemas.microsoft.com/office/drawing/2014/main" id="{E57989CE-7CC0-4AC3-8FB7-9FC1D2E42FC7}"/>
              </a:ext>
            </a:extLst>
          </p:cNvPr>
          <p:cNvSpPr>
            <a:spLocks noGrp="1"/>
          </p:cNvSpPr>
          <p:nvPr>
            <p:ph type="body" sz="quarter" idx="17" hasCustomPrompt="1"/>
          </p:nvPr>
        </p:nvSpPr>
        <p:spPr>
          <a:xfrm>
            <a:off x="487967" y="2637328"/>
            <a:ext cx="2526008" cy="472277"/>
          </a:xfrm>
        </p:spPr>
        <p:txBody>
          <a:bodyPr anchor="ctr">
            <a:normAutofit/>
          </a:bodyPr>
          <a:lstStyle>
            <a:lvl1pPr algn="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50" name="Text Placeholder 19">
            <a:extLst>
              <a:ext uri="{FF2B5EF4-FFF2-40B4-BE49-F238E27FC236}">
                <a16:creationId xmlns:a16="http://schemas.microsoft.com/office/drawing/2014/main" id="{F0EECA27-BA2C-4960-A757-C7B05045CFA4}"/>
              </a:ext>
            </a:extLst>
          </p:cNvPr>
          <p:cNvSpPr>
            <a:spLocks noGrp="1"/>
          </p:cNvSpPr>
          <p:nvPr>
            <p:ph type="body" sz="quarter" idx="18" hasCustomPrompt="1"/>
          </p:nvPr>
        </p:nvSpPr>
        <p:spPr>
          <a:xfrm>
            <a:off x="487966" y="3470573"/>
            <a:ext cx="1344899" cy="472277"/>
          </a:xfrm>
        </p:spPr>
        <p:txBody>
          <a:bodyPr anchor="ctr">
            <a:normAutofit/>
          </a:bodyPr>
          <a:lstStyle>
            <a:lvl1pPr algn="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51" name="Text Placeholder 19">
            <a:extLst>
              <a:ext uri="{FF2B5EF4-FFF2-40B4-BE49-F238E27FC236}">
                <a16:creationId xmlns:a16="http://schemas.microsoft.com/office/drawing/2014/main" id="{DC23CCFC-9121-4A6C-96A8-6D7E1D6414BC}"/>
              </a:ext>
            </a:extLst>
          </p:cNvPr>
          <p:cNvSpPr>
            <a:spLocks noGrp="1"/>
          </p:cNvSpPr>
          <p:nvPr>
            <p:ph type="body" sz="quarter" idx="19" hasCustomPrompt="1"/>
          </p:nvPr>
        </p:nvSpPr>
        <p:spPr>
          <a:xfrm>
            <a:off x="9045226" y="2132157"/>
            <a:ext cx="580615" cy="421917"/>
          </a:xfrm>
        </p:spPr>
        <p:txBody>
          <a:bodyPr anchor="t">
            <a:noAutofit/>
          </a:bodyPr>
          <a:lstStyle>
            <a:lvl1pPr algn="l">
              <a:buNone/>
              <a:defRPr sz="2400" b="1">
                <a:solidFill>
                  <a:srgbClr val="00205B"/>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 </a:t>
            </a:r>
          </a:p>
        </p:txBody>
      </p:sp>
      <p:sp>
        <p:nvSpPr>
          <p:cNvPr id="52" name="Text Placeholder 19">
            <a:extLst>
              <a:ext uri="{FF2B5EF4-FFF2-40B4-BE49-F238E27FC236}">
                <a16:creationId xmlns:a16="http://schemas.microsoft.com/office/drawing/2014/main" id="{021C6928-97B0-4344-A123-B77F3B4AA473}"/>
              </a:ext>
            </a:extLst>
          </p:cNvPr>
          <p:cNvSpPr>
            <a:spLocks noGrp="1"/>
          </p:cNvSpPr>
          <p:nvPr>
            <p:ph type="body" sz="quarter" idx="20" hasCustomPrompt="1"/>
          </p:nvPr>
        </p:nvSpPr>
        <p:spPr>
          <a:xfrm>
            <a:off x="9023340" y="2657871"/>
            <a:ext cx="2236063" cy="472277"/>
          </a:xfrm>
        </p:spPr>
        <p:txBody>
          <a:bodyPr anchor="ctr">
            <a:norm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53" name="Text Placeholder 19">
            <a:extLst>
              <a:ext uri="{FF2B5EF4-FFF2-40B4-BE49-F238E27FC236}">
                <a16:creationId xmlns:a16="http://schemas.microsoft.com/office/drawing/2014/main" id="{6876A1F6-6E89-47AB-901C-0B2D9D38A971}"/>
              </a:ext>
            </a:extLst>
          </p:cNvPr>
          <p:cNvSpPr>
            <a:spLocks noGrp="1"/>
          </p:cNvSpPr>
          <p:nvPr>
            <p:ph type="body" sz="quarter" idx="21" hasCustomPrompt="1"/>
          </p:nvPr>
        </p:nvSpPr>
        <p:spPr>
          <a:xfrm>
            <a:off x="7216896" y="3300638"/>
            <a:ext cx="580615" cy="421917"/>
          </a:xfrm>
        </p:spPr>
        <p:txBody>
          <a:bodyPr anchor="t">
            <a:noAutofit/>
          </a:bodyPr>
          <a:lstStyle>
            <a:lvl1pPr algn="l">
              <a:buNone/>
              <a:defRPr sz="2400" b="1">
                <a:solidFill>
                  <a:srgbClr val="00205B"/>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 </a:t>
            </a:r>
          </a:p>
        </p:txBody>
      </p:sp>
      <p:sp>
        <p:nvSpPr>
          <p:cNvPr id="54" name="Text Placeholder 19">
            <a:extLst>
              <a:ext uri="{FF2B5EF4-FFF2-40B4-BE49-F238E27FC236}">
                <a16:creationId xmlns:a16="http://schemas.microsoft.com/office/drawing/2014/main" id="{B4E727AC-C0ED-40B0-BD48-5E137FB4A3D1}"/>
              </a:ext>
            </a:extLst>
          </p:cNvPr>
          <p:cNvSpPr>
            <a:spLocks noGrp="1"/>
          </p:cNvSpPr>
          <p:nvPr>
            <p:ph type="body" sz="quarter" idx="22" hasCustomPrompt="1"/>
          </p:nvPr>
        </p:nvSpPr>
        <p:spPr>
          <a:xfrm>
            <a:off x="7195010" y="3826352"/>
            <a:ext cx="2236063" cy="472277"/>
          </a:xfrm>
        </p:spPr>
        <p:txBody>
          <a:bodyPr anchor="ctr">
            <a:norm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55" name="Text Placeholder 19">
            <a:extLst>
              <a:ext uri="{FF2B5EF4-FFF2-40B4-BE49-F238E27FC236}">
                <a16:creationId xmlns:a16="http://schemas.microsoft.com/office/drawing/2014/main" id="{243B1FA2-65E2-45B3-AAEF-0E719178D71C}"/>
              </a:ext>
            </a:extLst>
          </p:cNvPr>
          <p:cNvSpPr>
            <a:spLocks noGrp="1"/>
          </p:cNvSpPr>
          <p:nvPr>
            <p:ph type="body" sz="quarter" idx="23" hasCustomPrompt="1"/>
          </p:nvPr>
        </p:nvSpPr>
        <p:spPr>
          <a:xfrm>
            <a:off x="5345495" y="4516986"/>
            <a:ext cx="580615" cy="421917"/>
          </a:xfrm>
        </p:spPr>
        <p:txBody>
          <a:bodyPr anchor="t">
            <a:noAutofit/>
          </a:bodyPr>
          <a:lstStyle>
            <a:lvl1pPr algn="l">
              <a:buNone/>
              <a:defRPr sz="2400" b="1">
                <a:solidFill>
                  <a:srgbClr val="00205B"/>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 </a:t>
            </a:r>
          </a:p>
        </p:txBody>
      </p:sp>
      <p:sp>
        <p:nvSpPr>
          <p:cNvPr id="56" name="Text Placeholder 19">
            <a:extLst>
              <a:ext uri="{FF2B5EF4-FFF2-40B4-BE49-F238E27FC236}">
                <a16:creationId xmlns:a16="http://schemas.microsoft.com/office/drawing/2014/main" id="{A6616FAF-E364-4E0B-BD19-01EE5D90FD2A}"/>
              </a:ext>
            </a:extLst>
          </p:cNvPr>
          <p:cNvSpPr>
            <a:spLocks noGrp="1"/>
          </p:cNvSpPr>
          <p:nvPr>
            <p:ph type="body" sz="quarter" idx="24" hasCustomPrompt="1"/>
          </p:nvPr>
        </p:nvSpPr>
        <p:spPr>
          <a:xfrm>
            <a:off x="5323609" y="5042700"/>
            <a:ext cx="2236063" cy="472277"/>
          </a:xfrm>
        </p:spPr>
        <p:txBody>
          <a:bodyPr anchor="ctr">
            <a:norm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57" name="Text Placeholder 19">
            <a:extLst>
              <a:ext uri="{FF2B5EF4-FFF2-40B4-BE49-F238E27FC236}">
                <a16:creationId xmlns:a16="http://schemas.microsoft.com/office/drawing/2014/main" id="{C36D526E-5D91-46AC-A7E5-F37EA0164247}"/>
              </a:ext>
            </a:extLst>
          </p:cNvPr>
          <p:cNvSpPr>
            <a:spLocks noGrp="1"/>
          </p:cNvSpPr>
          <p:nvPr>
            <p:ph type="body" sz="quarter" idx="25" hasCustomPrompt="1"/>
          </p:nvPr>
        </p:nvSpPr>
        <p:spPr>
          <a:xfrm>
            <a:off x="3477842" y="5667099"/>
            <a:ext cx="580615" cy="421917"/>
          </a:xfrm>
        </p:spPr>
        <p:txBody>
          <a:bodyPr anchor="t">
            <a:noAutofit/>
          </a:bodyPr>
          <a:lstStyle>
            <a:lvl1pPr algn="l">
              <a:buNone/>
              <a:defRPr sz="2400" b="1">
                <a:solidFill>
                  <a:srgbClr val="00205B"/>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 </a:t>
            </a:r>
          </a:p>
        </p:txBody>
      </p:sp>
      <p:sp>
        <p:nvSpPr>
          <p:cNvPr id="58" name="Text Placeholder 19">
            <a:extLst>
              <a:ext uri="{FF2B5EF4-FFF2-40B4-BE49-F238E27FC236}">
                <a16:creationId xmlns:a16="http://schemas.microsoft.com/office/drawing/2014/main" id="{4BE4856D-73D4-4760-87A3-4F4FBAEC641E}"/>
              </a:ext>
            </a:extLst>
          </p:cNvPr>
          <p:cNvSpPr>
            <a:spLocks noGrp="1"/>
          </p:cNvSpPr>
          <p:nvPr>
            <p:ph type="body" sz="quarter" idx="26" hasCustomPrompt="1"/>
          </p:nvPr>
        </p:nvSpPr>
        <p:spPr>
          <a:xfrm>
            <a:off x="3455956" y="6192813"/>
            <a:ext cx="2236063" cy="472277"/>
          </a:xfrm>
        </p:spPr>
        <p:txBody>
          <a:bodyPr anchor="ctr">
            <a:norm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Tree>
    <p:extLst>
      <p:ext uri="{BB962C8B-B14F-4D97-AF65-F5344CB8AC3E}">
        <p14:creationId xmlns:p14="http://schemas.microsoft.com/office/powerpoint/2010/main" val="778142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8" name="Picture Placeholder 30">
            <a:extLst>
              <a:ext uri="{FF2B5EF4-FFF2-40B4-BE49-F238E27FC236}">
                <a16:creationId xmlns:a16="http://schemas.microsoft.com/office/drawing/2014/main" id="{2895DB0C-C582-4FBE-93FC-3506B9BC669B}"/>
              </a:ext>
            </a:extLst>
          </p:cNvPr>
          <p:cNvSpPr>
            <a:spLocks noGrp="1"/>
          </p:cNvSpPr>
          <p:nvPr>
            <p:ph type="pic" sz="quarter" idx="10" hasCustomPrompt="1"/>
          </p:nvPr>
        </p:nvSpPr>
        <p:spPr>
          <a:xfrm>
            <a:off x="0" y="0"/>
            <a:ext cx="12192000" cy="2901950"/>
          </a:xfrm>
          <a:ln>
            <a:noFill/>
          </a:ln>
        </p:spPr>
        <p:txBody>
          <a:bodyPr>
            <a:normAutofit/>
          </a:bodyPr>
          <a:lstStyle>
            <a:lvl1pPr marL="0" indent="0">
              <a:buNone/>
              <a:defRPr sz="2400" b="0">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Add picture and send to back</a:t>
            </a:r>
          </a:p>
        </p:txBody>
      </p:sp>
      <p:sp>
        <p:nvSpPr>
          <p:cNvPr id="7" name="object 213">
            <a:extLst>
              <a:ext uri="{FF2B5EF4-FFF2-40B4-BE49-F238E27FC236}">
                <a16:creationId xmlns:a16="http://schemas.microsoft.com/office/drawing/2014/main" id="{0208781E-F47B-4F8F-A8B3-1FACDBDBE672}"/>
              </a:ext>
            </a:extLst>
          </p:cNvPr>
          <p:cNvSpPr/>
          <p:nvPr userDrawn="1"/>
        </p:nvSpPr>
        <p:spPr>
          <a:xfrm>
            <a:off x="9346150" y="3473628"/>
            <a:ext cx="2006831" cy="2015870"/>
          </a:xfrm>
          <a:prstGeom prst="rect">
            <a:avLst/>
          </a:prstGeom>
          <a:blipFill>
            <a:blip r:embed="rId2" cstate="print"/>
            <a:stretch>
              <a:fillRect/>
            </a:stretch>
          </a:blipFill>
        </p:spPr>
        <p:txBody>
          <a:bodyPr wrap="square" lIns="0" tIns="0" rIns="0" bIns="0" rtlCol="0" anchor="ctr"/>
          <a:lstStyle/>
          <a:p>
            <a:endParaRPr dirty="0">
              <a:latin typeface="+mj-lt"/>
            </a:endParaRPr>
          </a:p>
        </p:txBody>
      </p:sp>
      <p:sp>
        <p:nvSpPr>
          <p:cNvPr id="8" name="object 20">
            <a:extLst>
              <a:ext uri="{FF2B5EF4-FFF2-40B4-BE49-F238E27FC236}">
                <a16:creationId xmlns:a16="http://schemas.microsoft.com/office/drawing/2014/main" id="{64A90DD8-29AB-43F5-AAA8-526D0AB1C069}"/>
              </a:ext>
            </a:extLst>
          </p:cNvPr>
          <p:cNvSpPr txBox="1"/>
          <p:nvPr userDrawn="1"/>
        </p:nvSpPr>
        <p:spPr>
          <a:xfrm>
            <a:off x="405845" y="5182410"/>
            <a:ext cx="2006828" cy="696872"/>
          </a:xfrm>
          <a:prstGeom prst="rect">
            <a:avLst/>
          </a:prstGeom>
        </p:spPr>
        <p:txBody>
          <a:bodyPr vert="horz" wrap="square" lIns="0" tIns="4332" rIns="0" bIns="0" rtlCol="0" anchor="ctr">
            <a:spAutoFit/>
          </a:bodyPr>
          <a:lstStyle/>
          <a:p>
            <a:pPr algn="ctr">
              <a:spcBef>
                <a:spcPts val="34"/>
              </a:spcBef>
            </a:pPr>
            <a:r>
              <a:rPr lang="en-US" sz="1200" b="1" spc="-12" dirty="0">
                <a:solidFill>
                  <a:srgbClr val="84BC00"/>
                </a:solidFill>
                <a:latin typeface="+mj-lt"/>
                <a:cs typeface="Tahoma"/>
              </a:rPr>
              <a:t>Competency</a:t>
            </a:r>
            <a:r>
              <a:rPr lang="en-US" sz="1200" b="1" spc="10" dirty="0">
                <a:solidFill>
                  <a:srgbClr val="84BC00"/>
                </a:solidFill>
                <a:latin typeface="+mj-lt"/>
                <a:cs typeface="Tahoma"/>
              </a:rPr>
              <a:t> </a:t>
            </a:r>
            <a:r>
              <a:rPr lang="en-US" sz="1200" b="1" spc="-14" dirty="0">
                <a:solidFill>
                  <a:srgbClr val="84BC00"/>
                </a:solidFill>
                <a:latin typeface="+mj-lt"/>
                <a:cs typeface="Tahoma"/>
              </a:rPr>
              <a:t>Badges:</a:t>
            </a:r>
            <a:endParaRPr sz="1200" dirty="0">
              <a:latin typeface="+mj-lt"/>
              <a:cs typeface="Tahoma"/>
            </a:endParaRPr>
          </a:p>
          <a:p>
            <a:pPr marL="4115" marR="1733" algn="ctr">
              <a:spcBef>
                <a:spcPts val="9"/>
              </a:spcBef>
            </a:pPr>
            <a:r>
              <a:rPr lang="en-US" sz="1100" spc="20" dirty="0">
                <a:solidFill>
                  <a:srgbClr val="001F5B"/>
                </a:solidFill>
                <a:latin typeface="+mn-lt"/>
                <a:cs typeface="Arial"/>
              </a:rPr>
              <a:t>Attain </a:t>
            </a:r>
            <a:r>
              <a:rPr lang="en-US" sz="1100" spc="22" dirty="0">
                <a:solidFill>
                  <a:srgbClr val="001F5B"/>
                </a:solidFill>
                <a:latin typeface="+mn-lt"/>
                <a:cs typeface="Arial"/>
              </a:rPr>
              <a:t>after </a:t>
            </a:r>
            <a:r>
              <a:rPr lang="en-US" sz="1100" spc="14" dirty="0">
                <a:solidFill>
                  <a:srgbClr val="001F5B"/>
                </a:solidFill>
                <a:latin typeface="+mn-lt"/>
                <a:cs typeface="Arial"/>
              </a:rPr>
              <a:t>completing </a:t>
            </a:r>
            <a:r>
              <a:rPr lang="en-US" sz="1100" spc="10" dirty="0">
                <a:solidFill>
                  <a:srgbClr val="001F5B"/>
                </a:solidFill>
                <a:latin typeface="+mn-lt"/>
                <a:cs typeface="Arial"/>
              </a:rPr>
              <a:t>any  </a:t>
            </a:r>
            <a:r>
              <a:rPr lang="en-US" sz="1100" spc="12" dirty="0">
                <a:solidFill>
                  <a:srgbClr val="001F5B"/>
                </a:solidFill>
                <a:latin typeface="+mn-lt"/>
                <a:cs typeface="Arial"/>
              </a:rPr>
              <a:t>individual </a:t>
            </a:r>
            <a:r>
              <a:rPr lang="en-US" sz="1100" spc="14" dirty="0">
                <a:solidFill>
                  <a:srgbClr val="001F5B"/>
                </a:solidFill>
                <a:latin typeface="+mn-lt"/>
                <a:cs typeface="Arial"/>
              </a:rPr>
              <a:t>competency</a:t>
            </a:r>
            <a:r>
              <a:rPr lang="en-US" sz="1100" spc="-27" dirty="0">
                <a:solidFill>
                  <a:srgbClr val="001F5B"/>
                </a:solidFill>
                <a:latin typeface="+mn-lt"/>
                <a:cs typeface="Arial"/>
              </a:rPr>
              <a:t> </a:t>
            </a:r>
            <a:r>
              <a:rPr lang="en-US" sz="1100" spc="7" dirty="0">
                <a:solidFill>
                  <a:srgbClr val="001F5B"/>
                </a:solidFill>
                <a:latin typeface="+mn-lt"/>
                <a:cs typeface="Arial"/>
              </a:rPr>
              <a:t>modules.</a:t>
            </a:r>
            <a:endParaRPr lang="en-US" sz="1100" dirty="0">
              <a:latin typeface="+mn-lt"/>
              <a:cs typeface="Arial"/>
            </a:endParaRPr>
          </a:p>
        </p:txBody>
      </p:sp>
      <p:sp>
        <p:nvSpPr>
          <p:cNvPr id="9" name="object 21">
            <a:extLst>
              <a:ext uri="{FF2B5EF4-FFF2-40B4-BE49-F238E27FC236}">
                <a16:creationId xmlns:a16="http://schemas.microsoft.com/office/drawing/2014/main" id="{3E17BB2F-04AE-4F02-8901-765C9F100CA3}"/>
              </a:ext>
            </a:extLst>
          </p:cNvPr>
          <p:cNvSpPr txBox="1"/>
          <p:nvPr userDrawn="1"/>
        </p:nvSpPr>
        <p:spPr>
          <a:xfrm>
            <a:off x="2686510" y="5180844"/>
            <a:ext cx="2212443" cy="697310"/>
          </a:xfrm>
          <a:prstGeom prst="rect">
            <a:avLst/>
          </a:prstGeom>
        </p:spPr>
        <p:txBody>
          <a:bodyPr vert="horz" wrap="square" lIns="0" tIns="4766" rIns="0" bIns="0" rtlCol="0" anchor="ctr">
            <a:spAutoFit/>
          </a:bodyPr>
          <a:lstStyle/>
          <a:p>
            <a:pPr algn="ctr">
              <a:spcBef>
                <a:spcPts val="38"/>
              </a:spcBef>
            </a:pPr>
            <a:r>
              <a:rPr sz="1200" b="1" spc="-7" dirty="0">
                <a:solidFill>
                  <a:srgbClr val="00AFD6"/>
                </a:solidFill>
                <a:latin typeface="+mj-lt"/>
                <a:cs typeface="Tahoma"/>
              </a:rPr>
              <a:t>Core</a:t>
            </a:r>
            <a:r>
              <a:rPr sz="1200" b="1" spc="12" dirty="0">
                <a:solidFill>
                  <a:srgbClr val="00AFD6"/>
                </a:solidFill>
                <a:latin typeface="+mj-lt"/>
                <a:cs typeface="Tahoma"/>
              </a:rPr>
              <a:t> </a:t>
            </a:r>
            <a:r>
              <a:rPr sz="1200" b="1" spc="-3" dirty="0">
                <a:solidFill>
                  <a:srgbClr val="00AFD6"/>
                </a:solidFill>
                <a:latin typeface="+mj-lt"/>
                <a:cs typeface="Tahoma"/>
              </a:rPr>
              <a:t>Certificates:</a:t>
            </a:r>
            <a:endParaRPr sz="1200" dirty="0">
              <a:latin typeface="+mj-lt"/>
              <a:cs typeface="Tahoma"/>
            </a:endParaRPr>
          </a:p>
          <a:p>
            <a:pPr marL="4332" marR="1733" algn="ctr">
              <a:spcBef>
                <a:spcPts val="5"/>
              </a:spcBef>
            </a:pPr>
            <a:r>
              <a:rPr sz="1100" spc="20" dirty="0">
                <a:solidFill>
                  <a:srgbClr val="001F5B"/>
                </a:solidFill>
                <a:latin typeface="+mn-lt"/>
                <a:cs typeface="Arial"/>
              </a:rPr>
              <a:t>Attain </a:t>
            </a:r>
            <a:r>
              <a:rPr sz="1100" spc="22" dirty="0">
                <a:solidFill>
                  <a:srgbClr val="001F5B"/>
                </a:solidFill>
                <a:latin typeface="+mn-lt"/>
                <a:cs typeface="Arial"/>
              </a:rPr>
              <a:t>after </a:t>
            </a:r>
            <a:r>
              <a:rPr sz="1100" spc="14" dirty="0">
                <a:solidFill>
                  <a:srgbClr val="001F5B"/>
                </a:solidFill>
                <a:latin typeface="+mn-lt"/>
                <a:cs typeface="Arial"/>
              </a:rPr>
              <a:t>completing</a:t>
            </a:r>
            <a:r>
              <a:rPr sz="1100" spc="-51" dirty="0">
                <a:solidFill>
                  <a:srgbClr val="001F5B"/>
                </a:solidFill>
                <a:latin typeface="+mn-lt"/>
                <a:cs typeface="Arial"/>
              </a:rPr>
              <a:t> </a:t>
            </a:r>
            <a:r>
              <a:rPr sz="1100" spc="12" dirty="0">
                <a:solidFill>
                  <a:srgbClr val="001F5B"/>
                </a:solidFill>
                <a:latin typeface="+mn-lt"/>
                <a:cs typeface="Arial"/>
              </a:rPr>
              <a:t>pre-selected  </a:t>
            </a:r>
            <a:r>
              <a:rPr sz="1100" spc="9" dirty="0">
                <a:solidFill>
                  <a:srgbClr val="001F5B"/>
                </a:solidFill>
                <a:latin typeface="+mn-lt"/>
                <a:cs typeface="Arial"/>
              </a:rPr>
              <a:t>bundles </a:t>
            </a:r>
            <a:r>
              <a:rPr sz="1100" spc="19" dirty="0">
                <a:solidFill>
                  <a:srgbClr val="001F5B"/>
                </a:solidFill>
                <a:latin typeface="+mn-lt"/>
                <a:cs typeface="Arial"/>
              </a:rPr>
              <a:t>of </a:t>
            </a:r>
            <a:r>
              <a:rPr sz="1100" spc="14" dirty="0">
                <a:solidFill>
                  <a:srgbClr val="001F5B"/>
                </a:solidFill>
                <a:latin typeface="+mn-lt"/>
                <a:cs typeface="Arial"/>
              </a:rPr>
              <a:t>competency</a:t>
            </a:r>
            <a:r>
              <a:rPr sz="1100" spc="-34" dirty="0">
                <a:solidFill>
                  <a:srgbClr val="001F5B"/>
                </a:solidFill>
                <a:latin typeface="+mn-lt"/>
                <a:cs typeface="Arial"/>
              </a:rPr>
              <a:t> </a:t>
            </a:r>
            <a:r>
              <a:rPr sz="1100" spc="7" dirty="0">
                <a:solidFill>
                  <a:srgbClr val="001F5B"/>
                </a:solidFill>
                <a:latin typeface="+mn-lt"/>
                <a:cs typeface="Arial"/>
              </a:rPr>
              <a:t>modules.</a:t>
            </a:r>
            <a:endParaRPr sz="1100" dirty="0">
              <a:latin typeface="+mn-lt"/>
              <a:cs typeface="Arial"/>
            </a:endParaRPr>
          </a:p>
        </p:txBody>
      </p:sp>
      <p:sp>
        <p:nvSpPr>
          <p:cNvPr id="10" name="object 22">
            <a:extLst>
              <a:ext uri="{FF2B5EF4-FFF2-40B4-BE49-F238E27FC236}">
                <a16:creationId xmlns:a16="http://schemas.microsoft.com/office/drawing/2014/main" id="{99E2A58E-016F-4FBE-AFC2-95B9EB44ABD1}"/>
              </a:ext>
            </a:extLst>
          </p:cNvPr>
          <p:cNvSpPr txBox="1"/>
          <p:nvPr userDrawn="1"/>
        </p:nvSpPr>
        <p:spPr>
          <a:xfrm>
            <a:off x="5039823" y="5188675"/>
            <a:ext cx="2250255" cy="696872"/>
          </a:xfrm>
          <a:prstGeom prst="rect">
            <a:avLst/>
          </a:prstGeom>
        </p:spPr>
        <p:txBody>
          <a:bodyPr vert="horz" wrap="square" lIns="0" tIns="4332" rIns="0" bIns="0" rtlCol="0" anchor="ctr">
            <a:spAutoFit/>
          </a:bodyPr>
          <a:lstStyle/>
          <a:p>
            <a:pPr algn="ctr">
              <a:spcBef>
                <a:spcPts val="34"/>
              </a:spcBef>
            </a:pPr>
            <a:r>
              <a:rPr sz="1200" b="1" spc="-12" dirty="0">
                <a:solidFill>
                  <a:srgbClr val="ED443A"/>
                </a:solidFill>
                <a:latin typeface="+mj-lt"/>
                <a:cs typeface="Tahoma"/>
              </a:rPr>
              <a:t>Designations:</a:t>
            </a:r>
            <a:endParaRPr sz="1200" dirty="0">
              <a:latin typeface="+mj-lt"/>
              <a:cs typeface="Tahoma"/>
            </a:endParaRPr>
          </a:p>
          <a:p>
            <a:pPr marL="4332" marR="1733" algn="ctr">
              <a:spcBef>
                <a:spcPts val="9"/>
              </a:spcBef>
            </a:pPr>
            <a:r>
              <a:rPr sz="1100" spc="20" dirty="0">
                <a:solidFill>
                  <a:srgbClr val="001F5B"/>
                </a:solidFill>
                <a:latin typeface="+mn-lt"/>
                <a:cs typeface="Arial"/>
              </a:rPr>
              <a:t>Attain </a:t>
            </a:r>
            <a:r>
              <a:rPr sz="1100" spc="22" dirty="0">
                <a:solidFill>
                  <a:srgbClr val="001F5B"/>
                </a:solidFill>
                <a:latin typeface="+mn-lt"/>
                <a:cs typeface="Arial"/>
              </a:rPr>
              <a:t>after </a:t>
            </a:r>
            <a:r>
              <a:rPr sz="1100" spc="14" dirty="0">
                <a:solidFill>
                  <a:srgbClr val="001F5B"/>
                </a:solidFill>
                <a:latin typeface="+mn-lt"/>
                <a:cs typeface="Arial"/>
              </a:rPr>
              <a:t>completing </a:t>
            </a:r>
            <a:r>
              <a:rPr sz="1100" spc="3" dirty="0">
                <a:solidFill>
                  <a:srgbClr val="001F5B"/>
                </a:solidFill>
                <a:latin typeface="+mn-lt"/>
                <a:cs typeface="Arial"/>
              </a:rPr>
              <a:t>a </a:t>
            </a:r>
            <a:r>
              <a:rPr sz="1100" spc="14" dirty="0">
                <a:solidFill>
                  <a:srgbClr val="001F5B"/>
                </a:solidFill>
                <a:latin typeface="+mn-lt"/>
                <a:cs typeface="Arial"/>
              </a:rPr>
              <a:t>pre-  </a:t>
            </a:r>
            <a:r>
              <a:rPr sz="1100" spc="12" dirty="0">
                <a:solidFill>
                  <a:srgbClr val="001F5B"/>
                </a:solidFill>
                <a:latin typeface="+mn-lt"/>
                <a:cs typeface="Arial"/>
              </a:rPr>
              <a:t>selected </a:t>
            </a:r>
            <a:r>
              <a:rPr sz="1100" spc="9" dirty="0">
                <a:solidFill>
                  <a:srgbClr val="001F5B"/>
                </a:solidFill>
                <a:latin typeface="+mn-lt"/>
                <a:cs typeface="Arial"/>
              </a:rPr>
              <a:t>bundle </a:t>
            </a:r>
            <a:r>
              <a:rPr sz="1100" spc="19" dirty="0">
                <a:solidFill>
                  <a:srgbClr val="001F5B"/>
                </a:solidFill>
                <a:latin typeface="+mn-lt"/>
                <a:cs typeface="Arial"/>
              </a:rPr>
              <a:t>of </a:t>
            </a:r>
            <a:r>
              <a:rPr sz="1100" spc="5" dirty="0">
                <a:solidFill>
                  <a:srgbClr val="001F5B"/>
                </a:solidFill>
                <a:latin typeface="+mn-lt"/>
                <a:cs typeface="Arial"/>
              </a:rPr>
              <a:t>Core</a:t>
            </a:r>
            <a:r>
              <a:rPr sz="1100" spc="-60" dirty="0">
                <a:solidFill>
                  <a:srgbClr val="001F5B"/>
                </a:solidFill>
                <a:latin typeface="+mn-lt"/>
                <a:cs typeface="Arial"/>
              </a:rPr>
              <a:t> </a:t>
            </a:r>
            <a:r>
              <a:rPr sz="1100" spc="14" dirty="0">
                <a:solidFill>
                  <a:srgbClr val="001F5B"/>
                </a:solidFill>
                <a:latin typeface="+mn-lt"/>
                <a:cs typeface="Arial"/>
              </a:rPr>
              <a:t>Certificates.</a:t>
            </a:r>
            <a:endParaRPr sz="1100" dirty="0">
              <a:latin typeface="+mn-lt"/>
              <a:cs typeface="Arial"/>
            </a:endParaRPr>
          </a:p>
        </p:txBody>
      </p:sp>
      <p:sp>
        <p:nvSpPr>
          <p:cNvPr id="11" name="object 23">
            <a:extLst>
              <a:ext uri="{FF2B5EF4-FFF2-40B4-BE49-F238E27FC236}">
                <a16:creationId xmlns:a16="http://schemas.microsoft.com/office/drawing/2014/main" id="{74AF5C48-9E12-41A6-99B6-A5EEE3E78FA5}"/>
              </a:ext>
            </a:extLst>
          </p:cNvPr>
          <p:cNvSpPr txBox="1"/>
          <p:nvPr userDrawn="1"/>
        </p:nvSpPr>
        <p:spPr>
          <a:xfrm>
            <a:off x="7257243" y="5290271"/>
            <a:ext cx="1923236" cy="511768"/>
          </a:xfrm>
          <a:prstGeom prst="rect">
            <a:avLst/>
          </a:prstGeom>
        </p:spPr>
        <p:txBody>
          <a:bodyPr vert="horz" wrap="square" lIns="0" tIns="3899" rIns="0" bIns="0" rtlCol="0" anchor="ctr">
            <a:spAutoFit/>
          </a:bodyPr>
          <a:lstStyle/>
          <a:p>
            <a:pPr marL="4332" marR="1733" algn="ctr">
              <a:spcBef>
                <a:spcPts val="31"/>
              </a:spcBef>
            </a:pPr>
            <a:r>
              <a:rPr sz="1100" spc="20" dirty="0">
                <a:solidFill>
                  <a:srgbClr val="001F5B"/>
                </a:solidFill>
                <a:latin typeface="+mn-lt"/>
                <a:cs typeface="Arial"/>
              </a:rPr>
              <a:t>Attain </a:t>
            </a:r>
            <a:r>
              <a:rPr sz="1100" spc="22" dirty="0">
                <a:solidFill>
                  <a:srgbClr val="001F5B"/>
                </a:solidFill>
                <a:latin typeface="+mn-lt"/>
                <a:cs typeface="Arial"/>
              </a:rPr>
              <a:t>after </a:t>
            </a:r>
            <a:r>
              <a:rPr sz="1100" spc="14" dirty="0">
                <a:solidFill>
                  <a:srgbClr val="001F5B"/>
                </a:solidFill>
                <a:latin typeface="+mn-lt"/>
                <a:cs typeface="Arial"/>
              </a:rPr>
              <a:t>completing  </a:t>
            </a:r>
            <a:r>
              <a:rPr sz="1100" spc="9" dirty="0">
                <a:solidFill>
                  <a:srgbClr val="001F5B"/>
                </a:solidFill>
                <a:latin typeface="+mn-lt"/>
                <a:cs typeface="Arial"/>
              </a:rPr>
              <a:t>associated niche</a:t>
            </a:r>
            <a:r>
              <a:rPr sz="1100" spc="-19" dirty="0">
                <a:solidFill>
                  <a:srgbClr val="001F5B"/>
                </a:solidFill>
                <a:latin typeface="+mn-lt"/>
                <a:cs typeface="Arial"/>
              </a:rPr>
              <a:t> </a:t>
            </a:r>
            <a:r>
              <a:rPr sz="1100" spc="14" dirty="0">
                <a:solidFill>
                  <a:srgbClr val="001F5B"/>
                </a:solidFill>
                <a:latin typeface="+mn-lt"/>
                <a:cs typeface="Arial"/>
              </a:rPr>
              <a:t>specialty  </a:t>
            </a:r>
            <a:r>
              <a:rPr sz="1100" spc="12" dirty="0">
                <a:solidFill>
                  <a:srgbClr val="001F5B"/>
                </a:solidFill>
                <a:latin typeface="+mn-lt"/>
                <a:cs typeface="Arial"/>
              </a:rPr>
              <a:t>learning</a:t>
            </a:r>
            <a:r>
              <a:rPr sz="1100" spc="-3" dirty="0">
                <a:solidFill>
                  <a:srgbClr val="001F5B"/>
                </a:solidFill>
                <a:latin typeface="+mn-lt"/>
                <a:cs typeface="Arial"/>
              </a:rPr>
              <a:t> </a:t>
            </a:r>
            <a:r>
              <a:rPr sz="1100" spc="15" dirty="0">
                <a:solidFill>
                  <a:srgbClr val="001F5B"/>
                </a:solidFill>
                <a:latin typeface="+mn-lt"/>
                <a:cs typeface="Arial"/>
              </a:rPr>
              <a:t>tracks</a:t>
            </a:r>
            <a:endParaRPr sz="1100" dirty="0">
              <a:latin typeface="+mn-lt"/>
              <a:cs typeface="Arial"/>
            </a:endParaRPr>
          </a:p>
        </p:txBody>
      </p:sp>
      <p:sp>
        <p:nvSpPr>
          <p:cNvPr id="12" name="object 24">
            <a:extLst>
              <a:ext uri="{FF2B5EF4-FFF2-40B4-BE49-F238E27FC236}">
                <a16:creationId xmlns:a16="http://schemas.microsoft.com/office/drawing/2014/main" id="{03F64C56-D97A-4259-87B7-53730E831560}"/>
              </a:ext>
            </a:extLst>
          </p:cNvPr>
          <p:cNvSpPr txBox="1"/>
          <p:nvPr userDrawn="1"/>
        </p:nvSpPr>
        <p:spPr>
          <a:xfrm>
            <a:off x="9424302" y="5290271"/>
            <a:ext cx="1850418" cy="511768"/>
          </a:xfrm>
          <a:prstGeom prst="rect">
            <a:avLst/>
          </a:prstGeom>
        </p:spPr>
        <p:txBody>
          <a:bodyPr vert="horz" wrap="square" lIns="0" tIns="3899" rIns="0" bIns="0" rtlCol="0" anchor="ctr">
            <a:spAutoFit/>
          </a:bodyPr>
          <a:lstStyle/>
          <a:p>
            <a:pPr marL="4332" marR="1733" algn="ctr">
              <a:spcBef>
                <a:spcPts val="31"/>
              </a:spcBef>
            </a:pPr>
            <a:r>
              <a:rPr sz="1100" spc="15" dirty="0">
                <a:solidFill>
                  <a:srgbClr val="001F5B"/>
                </a:solidFill>
                <a:latin typeface="+mn-lt"/>
                <a:cs typeface="Arial"/>
              </a:rPr>
              <a:t>Certification </a:t>
            </a:r>
            <a:r>
              <a:rPr sz="1100" spc="9" dirty="0">
                <a:solidFill>
                  <a:srgbClr val="001F5B"/>
                </a:solidFill>
                <a:latin typeface="+mn-lt"/>
                <a:cs typeface="Arial"/>
              </a:rPr>
              <a:t>is </a:t>
            </a:r>
            <a:r>
              <a:rPr sz="1100" spc="14" dirty="0">
                <a:solidFill>
                  <a:srgbClr val="001F5B"/>
                </a:solidFill>
                <a:latin typeface="+mn-lt"/>
                <a:cs typeface="Arial"/>
              </a:rPr>
              <a:t>granted  </a:t>
            </a:r>
            <a:r>
              <a:rPr sz="1100" spc="22" dirty="0">
                <a:solidFill>
                  <a:srgbClr val="001F5B"/>
                </a:solidFill>
                <a:latin typeface="+mn-lt"/>
                <a:cs typeface="Arial"/>
              </a:rPr>
              <a:t>after </a:t>
            </a:r>
            <a:r>
              <a:rPr sz="1100" spc="9" dirty="0">
                <a:solidFill>
                  <a:srgbClr val="001F5B"/>
                </a:solidFill>
                <a:latin typeface="+mn-lt"/>
                <a:cs typeface="Arial"/>
              </a:rPr>
              <a:t>successfully </a:t>
            </a:r>
            <a:r>
              <a:rPr sz="1100" spc="7" dirty="0">
                <a:solidFill>
                  <a:srgbClr val="001F5B"/>
                </a:solidFill>
                <a:latin typeface="+mn-lt"/>
                <a:cs typeface="Arial"/>
              </a:rPr>
              <a:t>passing  </a:t>
            </a:r>
            <a:r>
              <a:rPr sz="1100" spc="19" dirty="0">
                <a:solidFill>
                  <a:srgbClr val="001F5B"/>
                </a:solidFill>
                <a:latin typeface="+mn-lt"/>
                <a:cs typeface="Arial"/>
              </a:rPr>
              <a:t>the </a:t>
            </a:r>
            <a:r>
              <a:rPr sz="1100" spc="-2" dirty="0">
                <a:solidFill>
                  <a:srgbClr val="001F5B"/>
                </a:solidFill>
                <a:latin typeface="+mn-lt"/>
                <a:cs typeface="Arial"/>
              </a:rPr>
              <a:t>NIGP-CPP</a:t>
            </a:r>
            <a:r>
              <a:rPr sz="1100" spc="-41" dirty="0">
                <a:solidFill>
                  <a:srgbClr val="001F5B"/>
                </a:solidFill>
                <a:latin typeface="+mn-lt"/>
                <a:cs typeface="Arial"/>
              </a:rPr>
              <a:t> </a:t>
            </a:r>
            <a:r>
              <a:rPr sz="1100" spc="10" dirty="0">
                <a:solidFill>
                  <a:srgbClr val="001F5B"/>
                </a:solidFill>
                <a:latin typeface="+mn-lt"/>
                <a:cs typeface="Arial"/>
              </a:rPr>
              <a:t>examination.</a:t>
            </a:r>
            <a:endParaRPr sz="1100" dirty="0">
              <a:latin typeface="+mn-lt"/>
              <a:cs typeface="Arial"/>
            </a:endParaRPr>
          </a:p>
        </p:txBody>
      </p:sp>
      <p:sp>
        <p:nvSpPr>
          <p:cNvPr id="13" name="object 55">
            <a:extLst>
              <a:ext uri="{FF2B5EF4-FFF2-40B4-BE49-F238E27FC236}">
                <a16:creationId xmlns:a16="http://schemas.microsoft.com/office/drawing/2014/main" id="{8552C87C-9624-4D79-B0A5-4173C7C0D13E}"/>
              </a:ext>
            </a:extLst>
          </p:cNvPr>
          <p:cNvSpPr txBox="1"/>
          <p:nvPr userDrawn="1"/>
        </p:nvSpPr>
        <p:spPr>
          <a:xfrm>
            <a:off x="7443615" y="3402486"/>
            <a:ext cx="1576065" cy="174527"/>
          </a:xfrm>
          <a:prstGeom prst="rect">
            <a:avLst/>
          </a:prstGeom>
        </p:spPr>
        <p:txBody>
          <a:bodyPr vert="horz" wrap="square" lIns="0" tIns="5199" rIns="0" bIns="0" rtlCol="0" anchor="ctr">
            <a:spAutoFit/>
          </a:bodyPr>
          <a:lstStyle/>
          <a:p>
            <a:pPr marL="4332" algn="ctr">
              <a:spcBef>
                <a:spcPts val="41"/>
              </a:spcBef>
            </a:pPr>
            <a:r>
              <a:rPr sz="1100" b="1" dirty="0">
                <a:solidFill>
                  <a:srgbClr val="00215B"/>
                </a:solidFill>
                <a:latin typeface="+mj-lt"/>
                <a:cs typeface="Arial"/>
              </a:rPr>
              <a:t>SPECIALIZATIONS</a:t>
            </a:r>
            <a:endParaRPr sz="1100" dirty="0">
              <a:latin typeface="+mj-lt"/>
              <a:cs typeface="Arial"/>
            </a:endParaRPr>
          </a:p>
        </p:txBody>
      </p:sp>
      <p:sp>
        <p:nvSpPr>
          <p:cNvPr id="14" name="object 56">
            <a:extLst>
              <a:ext uri="{FF2B5EF4-FFF2-40B4-BE49-F238E27FC236}">
                <a16:creationId xmlns:a16="http://schemas.microsoft.com/office/drawing/2014/main" id="{8AB5FE19-53A6-48F4-91F2-3322FB3407FA}"/>
              </a:ext>
            </a:extLst>
          </p:cNvPr>
          <p:cNvSpPr txBox="1"/>
          <p:nvPr userDrawn="1"/>
        </p:nvSpPr>
        <p:spPr>
          <a:xfrm>
            <a:off x="9688805" y="3421172"/>
            <a:ext cx="1386947" cy="174527"/>
          </a:xfrm>
          <a:prstGeom prst="rect">
            <a:avLst/>
          </a:prstGeom>
        </p:spPr>
        <p:txBody>
          <a:bodyPr vert="horz" wrap="square" lIns="0" tIns="5199" rIns="0" bIns="0" rtlCol="0" anchor="ctr">
            <a:spAutoFit/>
          </a:bodyPr>
          <a:lstStyle/>
          <a:p>
            <a:pPr marL="4332">
              <a:spcBef>
                <a:spcPts val="41"/>
              </a:spcBef>
            </a:pPr>
            <a:r>
              <a:rPr sz="1100" b="1" spc="-2" dirty="0">
                <a:solidFill>
                  <a:srgbClr val="00215B"/>
                </a:solidFill>
                <a:latin typeface="+mj-lt"/>
                <a:cs typeface="Arial"/>
              </a:rPr>
              <a:t>CERTIFICATION</a:t>
            </a:r>
            <a:endParaRPr sz="1100" dirty="0">
              <a:latin typeface="+mj-lt"/>
              <a:cs typeface="Arial"/>
            </a:endParaRPr>
          </a:p>
        </p:txBody>
      </p:sp>
      <p:sp>
        <p:nvSpPr>
          <p:cNvPr id="15" name="object 57">
            <a:extLst>
              <a:ext uri="{FF2B5EF4-FFF2-40B4-BE49-F238E27FC236}">
                <a16:creationId xmlns:a16="http://schemas.microsoft.com/office/drawing/2014/main" id="{9E7AFDCD-F829-432B-8DC9-22417E6BAE07}"/>
              </a:ext>
            </a:extLst>
          </p:cNvPr>
          <p:cNvSpPr/>
          <p:nvPr userDrawn="1"/>
        </p:nvSpPr>
        <p:spPr>
          <a:xfrm>
            <a:off x="4427368" y="3557113"/>
            <a:ext cx="2399013" cy="45719"/>
          </a:xfrm>
          <a:custGeom>
            <a:avLst/>
            <a:gdLst/>
            <a:ahLst/>
            <a:cxnLst/>
            <a:rect l="l" t="t" r="r" b="b"/>
            <a:pathLst>
              <a:path w="2491740">
                <a:moveTo>
                  <a:pt x="0" y="0"/>
                </a:moveTo>
                <a:lnTo>
                  <a:pt x="2491555" y="0"/>
                </a:lnTo>
              </a:path>
            </a:pathLst>
          </a:custGeom>
          <a:ln w="15512">
            <a:solidFill>
              <a:srgbClr val="001F5B"/>
            </a:solidFill>
          </a:ln>
        </p:spPr>
        <p:txBody>
          <a:bodyPr wrap="square" lIns="0" tIns="0" rIns="0" bIns="0" rtlCol="0" anchor="ctr"/>
          <a:lstStyle/>
          <a:p>
            <a:endParaRPr sz="1600">
              <a:latin typeface="Interstate Light" pitchFamily="50" charset="0"/>
            </a:endParaRPr>
          </a:p>
        </p:txBody>
      </p:sp>
      <p:sp>
        <p:nvSpPr>
          <p:cNvPr id="16" name="object 58">
            <a:extLst>
              <a:ext uri="{FF2B5EF4-FFF2-40B4-BE49-F238E27FC236}">
                <a16:creationId xmlns:a16="http://schemas.microsoft.com/office/drawing/2014/main" id="{37C3882C-3584-4011-8604-360450C7EF42}"/>
              </a:ext>
            </a:extLst>
          </p:cNvPr>
          <p:cNvSpPr/>
          <p:nvPr userDrawn="1"/>
        </p:nvSpPr>
        <p:spPr>
          <a:xfrm>
            <a:off x="520076" y="3580413"/>
            <a:ext cx="2605424" cy="0"/>
          </a:xfrm>
          <a:custGeom>
            <a:avLst/>
            <a:gdLst/>
            <a:ahLst/>
            <a:cxnLst/>
            <a:rect l="l" t="t" r="r" b="b"/>
            <a:pathLst>
              <a:path w="2580640">
                <a:moveTo>
                  <a:pt x="0" y="0"/>
                </a:moveTo>
                <a:lnTo>
                  <a:pt x="2580323" y="0"/>
                </a:lnTo>
              </a:path>
            </a:pathLst>
          </a:custGeom>
          <a:ln w="15512">
            <a:solidFill>
              <a:srgbClr val="001F5B"/>
            </a:solidFill>
          </a:ln>
        </p:spPr>
        <p:txBody>
          <a:bodyPr wrap="square" lIns="0" tIns="0" rIns="0" bIns="0" rtlCol="0" anchor="ctr"/>
          <a:lstStyle/>
          <a:p>
            <a:endParaRPr sz="1600">
              <a:latin typeface="Interstate Light" pitchFamily="50" charset="0"/>
            </a:endParaRPr>
          </a:p>
        </p:txBody>
      </p:sp>
      <p:sp>
        <p:nvSpPr>
          <p:cNvPr id="17" name="object 59">
            <a:extLst>
              <a:ext uri="{FF2B5EF4-FFF2-40B4-BE49-F238E27FC236}">
                <a16:creationId xmlns:a16="http://schemas.microsoft.com/office/drawing/2014/main" id="{93D00987-70B6-4395-98F6-1909B78E0F34}"/>
              </a:ext>
            </a:extLst>
          </p:cNvPr>
          <p:cNvSpPr/>
          <p:nvPr userDrawn="1"/>
        </p:nvSpPr>
        <p:spPr>
          <a:xfrm>
            <a:off x="510137" y="3541752"/>
            <a:ext cx="0" cy="70522"/>
          </a:xfrm>
          <a:custGeom>
            <a:avLst/>
            <a:gdLst/>
            <a:ahLst/>
            <a:cxnLst/>
            <a:rect l="l" t="t" r="r" b="b"/>
            <a:pathLst>
              <a:path h="69850">
                <a:moveTo>
                  <a:pt x="0" y="0"/>
                </a:moveTo>
                <a:lnTo>
                  <a:pt x="0" y="69805"/>
                </a:lnTo>
              </a:path>
            </a:pathLst>
          </a:custGeom>
          <a:ln w="15512">
            <a:solidFill>
              <a:srgbClr val="001F5B"/>
            </a:solidFill>
          </a:ln>
        </p:spPr>
        <p:txBody>
          <a:bodyPr wrap="square" lIns="0" tIns="0" rIns="0" bIns="0" rtlCol="0" anchor="ctr"/>
          <a:lstStyle/>
          <a:p>
            <a:endParaRPr sz="1600">
              <a:latin typeface="Interstate Light" pitchFamily="50" charset="0"/>
            </a:endParaRPr>
          </a:p>
        </p:txBody>
      </p:sp>
      <p:sp>
        <p:nvSpPr>
          <p:cNvPr id="18" name="object 60">
            <a:extLst>
              <a:ext uri="{FF2B5EF4-FFF2-40B4-BE49-F238E27FC236}">
                <a16:creationId xmlns:a16="http://schemas.microsoft.com/office/drawing/2014/main" id="{D0CBF42E-3F98-496B-A1F3-C5F6925E35C6}"/>
              </a:ext>
            </a:extLst>
          </p:cNvPr>
          <p:cNvSpPr/>
          <p:nvPr userDrawn="1"/>
        </p:nvSpPr>
        <p:spPr>
          <a:xfrm>
            <a:off x="6833522" y="3521874"/>
            <a:ext cx="0" cy="70522"/>
          </a:xfrm>
          <a:custGeom>
            <a:avLst/>
            <a:gdLst/>
            <a:ahLst/>
            <a:cxnLst/>
            <a:rect l="l" t="t" r="r" b="b"/>
            <a:pathLst>
              <a:path h="69850">
                <a:moveTo>
                  <a:pt x="0" y="0"/>
                </a:moveTo>
                <a:lnTo>
                  <a:pt x="0" y="69805"/>
                </a:lnTo>
              </a:path>
            </a:pathLst>
          </a:custGeom>
          <a:ln w="15512">
            <a:solidFill>
              <a:srgbClr val="001F5B"/>
            </a:solidFill>
          </a:ln>
        </p:spPr>
        <p:txBody>
          <a:bodyPr wrap="square" lIns="0" tIns="0" rIns="0" bIns="0" rtlCol="0" anchor="ctr"/>
          <a:lstStyle/>
          <a:p>
            <a:endParaRPr sz="1600">
              <a:latin typeface="Interstate Light" pitchFamily="50" charset="0"/>
            </a:endParaRPr>
          </a:p>
        </p:txBody>
      </p:sp>
      <p:sp>
        <p:nvSpPr>
          <p:cNvPr id="19" name="object 61">
            <a:extLst>
              <a:ext uri="{FF2B5EF4-FFF2-40B4-BE49-F238E27FC236}">
                <a16:creationId xmlns:a16="http://schemas.microsoft.com/office/drawing/2014/main" id="{26950089-832E-47E3-A314-9C0609519FE7}"/>
              </a:ext>
            </a:extLst>
          </p:cNvPr>
          <p:cNvSpPr txBox="1"/>
          <p:nvPr userDrawn="1"/>
        </p:nvSpPr>
        <p:spPr>
          <a:xfrm>
            <a:off x="3159108" y="3470095"/>
            <a:ext cx="1222546" cy="174527"/>
          </a:xfrm>
          <a:prstGeom prst="rect">
            <a:avLst/>
          </a:prstGeom>
        </p:spPr>
        <p:txBody>
          <a:bodyPr vert="horz" wrap="square" lIns="0" tIns="5199" rIns="0" bIns="0" rtlCol="0" anchor="ctr">
            <a:spAutoFit/>
          </a:bodyPr>
          <a:lstStyle/>
          <a:p>
            <a:pPr marL="4332" algn="ctr">
              <a:spcBef>
                <a:spcPts val="41"/>
              </a:spcBef>
            </a:pPr>
            <a:r>
              <a:rPr sz="1100" b="1" spc="-3" dirty="0">
                <a:solidFill>
                  <a:srgbClr val="00215B"/>
                </a:solidFill>
                <a:latin typeface="+mj-lt"/>
                <a:cs typeface="Arial"/>
              </a:rPr>
              <a:t>CERTIFICATES</a:t>
            </a:r>
            <a:endParaRPr sz="1100" dirty="0">
              <a:latin typeface="+mj-lt"/>
              <a:cs typeface="Arial"/>
            </a:endParaRPr>
          </a:p>
        </p:txBody>
      </p:sp>
      <p:sp>
        <p:nvSpPr>
          <p:cNvPr id="20" name="object 157">
            <a:extLst>
              <a:ext uri="{FF2B5EF4-FFF2-40B4-BE49-F238E27FC236}">
                <a16:creationId xmlns:a16="http://schemas.microsoft.com/office/drawing/2014/main" id="{D310D781-3822-49D0-BF81-BDF6C23EF29D}"/>
              </a:ext>
            </a:extLst>
          </p:cNvPr>
          <p:cNvSpPr/>
          <p:nvPr userDrawn="1"/>
        </p:nvSpPr>
        <p:spPr>
          <a:xfrm>
            <a:off x="7648910" y="3899988"/>
            <a:ext cx="1139901" cy="1146894"/>
          </a:xfrm>
          <a:prstGeom prst="rect">
            <a:avLst/>
          </a:prstGeom>
          <a:blipFill>
            <a:blip r:embed="rId3" cstate="print"/>
            <a:stretch>
              <a:fillRect/>
            </a:stretch>
          </a:blipFill>
        </p:spPr>
        <p:txBody>
          <a:bodyPr wrap="square" lIns="0" tIns="0" rIns="0" bIns="0" rtlCol="0" anchor="ctr"/>
          <a:lstStyle/>
          <a:p>
            <a:endParaRPr sz="1600">
              <a:latin typeface="Interstate Light" pitchFamily="50" charset="0"/>
            </a:endParaRPr>
          </a:p>
        </p:txBody>
      </p:sp>
      <p:sp>
        <p:nvSpPr>
          <p:cNvPr id="21" name="object 206">
            <a:extLst>
              <a:ext uri="{FF2B5EF4-FFF2-40B4-BE49-F238E27FC236}">
                <a16:creationId xmlns:a16="http://schemas.microsoft.com/office/drawing/2014/main" id="{3D95278D-B5A3-4E61-AD2C-B44E9400A1A9}"/>
              </a:ext>
            </a:extLst>
          </p:cNvPr>
          <p:cNvSpPr/>
          <p:nvPr userDrawn="1"/>
        </p:nvSpPr>
        <p:spPr>
          <a:xfrm>
            <a:off x="867897" y="3906987"/>
            <a:ext cx="1127000" cy="1126994"/>
          </a:xfrm>
          <a:prstGeom prst="rect">
            <a:avLst/>
          </a:prstGeom>
          <a:blipFill>
            <a:blip r:embed="rId4" cstate="print"/>
            <a:stretch>
              <a:fillRect/>
            </a:stretch>
          </a:blipFill>
        </p:spPr>
        <p:txBody>
          <a:bodyPr wrap="square" lIns="0" tIns="0" rIns="0" bIns="0" rtlCol="0" anchor="ctr"/>
          <a:lstStyle/>
          <a:p>
            <a:endParaRPr sz="1600" dirty="0">
              <a:latin typeface="Interstate Light" pitchFamily="50" charset="0"/>
            </a:endParaRPr>
          </a:p>
        </p:txBody>
      </p:sp>
      <p:sp>
        <p:nvSpPr>
          <p:cNvPr id="22" name="object 207">
            <a:extLst>
              <a:ext uri="{FF2B5EF4-FFF2-40B4-BE49-F238E27FC236}">
                <a16:creationId xmlns:a16="http://schemas.microsoft.com/office/drawing/2014/main" id="{77533379-C131-4003-A4EF-D149527FCDF6}"/>
              </a:ext>
            </a:extLst>
          </p:cNvPr>
          <p:cNvSpPr/>
          <p:nvPr userDrawn="1"/>
        </p:nvSpPr>
        <p:spPr>
          <a:xfrm>
            <a:off x="3243514" y="3906987"/>
            <a:ext cx="1127000" cy="1126994"/>
          </a:xfrm>
          <a:prstGeom prst="rect">
            <a:avLst/>
          </a:prstGeom>
          <a:blipFill>
            <a:blip r:embed="rId5" cstate="print"/>
            <a:stretch>
              <a:fillRect/>
            </a:stretch>
          </a:blipFill>
        </p:spPr>
        <p:txBody>
          <a:bodyPr wrap="square" lIns="0" tIns="0" rIns="0" bIns="0" rtlCol="0" anchor="ctr"/>
          <a:lstStyle/>
          <a:p>
            <a:endParaRPr sz="1600">
              <a:latin typeface="Interstate Light" pitchFamily="50" charset="0"/>
            </a:endParaRPr>
          </a:p>
        </p:txBody>
      </p:sp>
      <p:sp>
        <p:nvSpPr>
          <p:cNvPr id="23" name="object 212">
            <a:extLst>
              <a:ext uri="{FF2B5EF4-FFF2-40B4-BE49-F238E27FC236}">
                <a16:creationId xmlns:a16="http://schemas.microsoft.com/office/drawing/2014/main" id="{B6B4B3A0-8847-4573-BD07-B0005461E7F7}"/>
              </a:ext>
            </a:extLst>
          </p:cNvPr>
          <p:cNvSpPr/>
          <p:nvPr userDrawn="1"/>
        </p:nvSpPr>
        <p:spPr>
          <a:xfrm>
            <a:off x="5623250" y="3919814"/>
            <a:ext cx="1056998" cy="1114170"/>
          </a:xfrm>
          <a:prstGeom prst="rect">
            <a:avLst/>
          </a:prstGeom>
          <a:blipFill>
            <a:blip r:embed="rId6" cstate="print"/>
            <a:stretch>
              <a:fillRect/>
            </a:stretch>
          </a:blipFill>
        </p:spPr>
        <p:txBody>
          <a:bodyPr wrap="square" lIns="0" tIns="0" rIns="0" bIns="0" rtlCol="0" anchor="ctr"/>
          <a:lstStyle/>
          <a:p>
            <a:endParaRPr sz="1600">
              <a:latin typeface="Interstate Light" pitchFamily="50" charset="0"/>
            </a:endParaRPr>
          </a:p>
        </p:txBody>
      </p:sp>
      <p:pic>
        <p:nvPicPr>
          <p:cNvPr id="24" name="Picture 23">
            <a:extLst>
              <a:ext uri="{FF2B5EF4-FFF2-40B4-BE49-F238E27FC236}">
                <a16:creationId xmlns:a16="http://schemas.microsoft.com/office/drawing/2014/main" id="{06393B3D-F750-4BFE-A2F1-6CF28FBBE25F}"/>
              </a:ext>
            </a:extLst>
          </p:cNvPr>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281025" y="6291432"/>
            <a:ext cx="1179664" cy="347346"/>
          </a:xfrm>
          <a:prstGeom prst="rect">
            <a:avLst/>
          </a:prstGeom>
        </p:spPr>
      </p:pic>
      <p:grpSp>
        <p:nvGrpSpPr>
          <p:cNvPr id="25" name="Group 24">
            <a:extLst>
              <a:ext uri="{FF2B5EF4-FFF2-40B4-BE49-F238E27FC236}">
                <a16:creationId xmlns:a16="http://schemas.microsoft.com/office/drawing/2014/main" id="{5A858398-AF29-4342-AB2F-BCE817F621D7}"/>
              </a:ext>
            </a:extLst>
          </p:cNvPr>
          <p:cNvGrpSpPr>
            <a:grpSpLocks noChangeAspect="1"/>
          </p:cNvGrpSpPr>
          <p:nvPr userDrawn="1"/>
        </p:nvGrpSpPr>
        <p:grpSpPr>
          <a:xfrm>
            <a:off x="9074552" y="5394960"/>
            <a:ext cx="3117448" cy="1463040"/>
            <a:chOff x="8343900" y="5052060"/>
            <a:chExt cx="3848100" cy="1805940"/>
          </a:xfrm>
        </p:grpSpPr>
        <p:sp>
          <p:nvSpPr>
            <p:cNvPr id="26" name="Isosceles Triangle 25">
              <a:extLst>
                <a:ext uri="{FF2B5EF4-FFF2-40B4-BE49-F238E27FC236}">
                  <a16:creationId xmlns:a16="http://schemas.microsoft.com/office/drawing/2014/main" id="{652C241C-19BE-46BD-A9DC-82BFF20FCCB2}"/>
                </a:ext>
              </a:extLst>
            </p:cNvPr>
            <p:cNvSpPr/>
            <p:nvPr/>
          </p:nvSpPr>
          <p:spPr>
            <a:xfrm>
              <a:off x="8343900" y="5829300"/>
              <a:ext cx="3848100" cy="1028700"/>
            </a:xfrm>
            <a:prstGeom prst="triangle">
              <a:avLst>
                <a:gd name="adj" fmla="val 100000"/>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Shape 26">
              <a:extLst>
                <a:ext uri="{FF2B5EF4-FFF2-40B4-BE49-F238E27FC236}">
                  <a16:creationId xmlns:a16="http://schemas.microsoft.com/office/drawing/2014/main" id="{68B70925-C21A-420E-8228-FF0294BD8CD3}"/>
                </a:ext>
              </a:extLst>
            </p:cNvPr>
            <p:cNvSpPr/>
            <p:nvPr/>
          </p:nvSpPr>
          <p:spPr>
            <a:xfrm rot="16200000">
              <a:off x="11175166" y="5042042"/>
              <a:ext cx="1006816" cy="1026852"/>
            </a:xfrm>
            <a:custGeom>
              <a:avLst/>
              <a:gdLst>
                <a:gd name="connsiteX0" fmla="*/ 1006816 w 1006816"/>
                <a:gd name="connsiteY0" fmla="*/ 1026852 h 1026852"/>
                <a:gd name="connsiteX1" fmla="*/ 274505 w 1006816"/>
                <a:gd name="connsiteY1" fmla="*/ 1026852 h 1026852"/>
                <a:gd name="connsiteX2" fmla="*/ 0 w 1006816"/>
                <a:gd name="connsiteY2" fmla="*/ 0 h 1026852"/>
              </a:gdLst>
              <a:ahLst/>
              <a:cxnLst>
                <a:cxn ang="0">
                  <a:pos x="connsiteX0" y="connsiteY0"/>
                </a:cxn>
                <a:cxn ang="0">
                  <a:pos x="connsiteX1" y="connsiteY1"/>
                </a:cxn>
                <a:cxn ang="0">
                  <a:pos x="connsiteX2" y="connsiteY2"/>
                </a:cxn>
              </a:cxnLst>
              <a:rect l="l" t="t" r="r" b="b"/>
              <a:pathLst>
                <a:path w="1006816" h="1026852">
                  <a:moveTo>
                    <a:pt x="1006816" y="1026852"/>
                  </a:moveTo>
                  <a:lnTo>
                    <a:pt x="274505" y="1026852"/>
                  </a:lnTo>
                  <a:lnTo>
                    <a:pt x="0" y="0"/>
                  </a:lnTo>
                  <a:close/>
                </a:path>
              </a:pathLst>
            </a:cu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965474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13">
            <a:extLst>
              <a:ext uri="{FF2B5EF4-FFF2-40B4-BE49-F238E27FC236}">
                <a16:creationId xmlns:a16="http://schemas.microsoft.com/office/drawing/2014/main" id="{D0FDD688-6630-4BEE-B011-41819443C62F}"/>
              </a:ext>
            </a:extLst>
          </p:cNvPr>
          <p:cNvSpPr>
            <a:spLocks noGrp="1"/>
          </p:cNvSpPr>
          <p:nvPr>
            <p:ph type="pic" sz="quarter" idx="10"/>
          </p:nvPr>
        </p:nvSpPr>
        <p:spPr>
          <a:xfrm flipH="1">
            <a:off x="1" y="0"/>
            <a:ext cx="12191999" cy="6858000"/>
          </a:xfrm>
          <a:custGeom>
            <a:avLst/>
            <a:gdLst>
              <a:gd name="connsiteX0" fmla="*/ 7400481 w 12191999"/>
              <a:gd name="connsiteY0" fmla="*/ 5588205 h 6858000"/>
              <a:gd name="connsiteX1" fmla="*/ 7425667 w 12191999"/>
              <a:gd name="connsiteY1" fmla="*/ 5592529 h 6858000"/>
              <a:gd name="connsiteX2" fmla="*/ 11802150 w 12191999"/>
              <a:gd name="connsiteY2" fmla="*/ 6764722 h 6858000"/>
              <a:gd name="connsiteX3" fmla="*/ 12133246 w 12191999"/>
              <a:gd name="connsiteY3" fmla="*/ 6858000 h 6858000"/>
              <a:gd name="connsiteX4" fmla="*/ 2664518 w 12191999"/>
              <a:gd name="connsiteY4" fmla="*/ 6858000 h 6858000"/>
              <a:gd name="connsiteX5" fmla="*/ 2817624 w 12191999"/>
              <a:gd name="connsiteY5" fmla="*/ 6812397 h 6858000"/>
              <a:gd name="connsiteX6" fmla="*/ 7325440 w 12191999"/>
              <a:gd name="connsiteY6" fmla="*/ 5604966 h 6858000"/>
              <a:gd name="connsiteX7" fmla="*/ 7400481 w 12191999"/>
              <a:gd name="connsiteY7" fmla="*/ 5588205 h 6858000"/>
              <a:gd name="connsiteX8" fmla="*/ 12191999 w 12191999"/>
              <a:gd name="connsiteY8" fmla="*/ 4300591 h 6858000"/>
              <a:gd name="connsiteX9" fmla="*/ 12191999 w 12191999"/>
              <a:gd name="connsiteY9" fmla="*/ 6827726 h 6858000"/>
              <a:gd name="connsiteX10" fmla="*/ 10386224 w 12191999"/>
              <a:gd name="connsiteY10" fmla="*/ 6346120 h 6858000"/>
              <a:gd name="connsiteX11" fmla="*/ 7474308 w 12191999"/>
              <a:gd name="connsiteY11" fmla="*/ 5566230 h 6858000"/>
              <a:gd name="connsiteX12" fmla="*/ 11154992 w 12191999"/>
              <a:gd name="connsiteY12" fmla="*/ 4580233 h 6858000"/>
              <a:gd name="connsiteX13" fmla="*/ 12191999 w 12191999"/>
              <a:gd name="connsiteY13" fmla="*/ 4300591 h 6858000"/>
              <a:gd name="connsiteX14" fmla="*/ 11066085 w 12191999"/>
              <a:gd name="connsiteY14" fmla="*/ 0 h 6858000"/>
              <a:gd name="connsiteX15" fmla="*/ 12191998 w 12191999"/>
              <a:gd name="connsiteY15" fmla="*/ 0 h 6858000"/>
              <a:gd name="connsiteX16" fmla="*/ 12191998 w 12191999"/>
              <a:gd name="connsiteY16" fmla="*/ 4274853 h 6858000"/>
              <a:gd name="connsiteX17" fmla="*/ 12186814 w 12191999"/>
              <a:gd name="connsiteY17" fmla="*/ 4264150 h 6858000"/>
              <a:gd name="connsiteX18" fmla="*/ 10995241 w 12191999"/>
              <a:gd name="connsiteY18" fmla="*/ 4583874 h 6858000"/>
              <a:gd name="connsiteX19" fmla="*/ 4827256 w 12191999"/>
              <a:gd name="connsiteY19" fmla="*/ 6234981 h 6858000"/>
              <a:gd name="connsiteX20" fmla="*/ 9210299 w 12191999"/>
              <a:gd name="connsiteY20" fmla="*/ 1856200 h 6858000"/>
              <a:gd name="connsiteX21" fmla="*/ 11066085 w 12191999"/>
              <a:gd name="connsiteY21" fmla="*/ 0 h 6858000"/>
              <a:gd name="connsiteX22" fmla="*/ 2412041 w 12191999"/>
              <a:gd name="connsiteY22" fmla="*/ 0 h 6858000"/>
              <a:gd name="connsiteX23" fmla="*/ 11013767 w 12191999"/>
              <a:gd name="connsiteY23" fmla="*/ 0 h 6858000"/>
              <a:gd name="connsiteX24" fmla="*/ 9243728 w 12191999"/>
              <a:gd name="connsiteY24" fmla="*/ 1768242 h 6858000"/>
              <a:gd name="connsiteX25" fmla="*/ 9167355 w 12191999"/>
              <a:gd name="connsiteY25" fmla="*/ 1808987 h 6858000"/>
              <a:gd name="connsiteX26" fmla="*/ 2412041 w 12191999"/>
              <a:gd name="connsiteY26" fmla="*/ 0 h 6858000"/>
              <a:gd name="connsiteX27" fmla="*/ 0 w 12191999"/>
              <a:gd name="connsiteY27" fmla="*/ 0 h 6858000"/>
              <a:gd name="connsiteX28" fmla="*/ 2282322 w 12191999"/>
              <a:gd name="connsiteY28" fmla="*/ 0 h 6858000"/>
              <a:gd name="connsiteX29" fmla="*/ 2317573 w 12191999"/>
              <a:gd name="connsiteY29" fmla="*/ 14158 h 6858000"/>
              <a:gd name="connsiteX30" fmla="*/ 9163848 w 12191999"/>
              <a:gd name="connsiteY30" fmla="*/ 1847354 h 6858000"/>
              <a:gd name="connsiteX31" fmla="*/ 4768892 w 12191999"/>
              <a:gd name="connsiteY31" fmla="*/ 6239568 h 6858000"/>
              <a:gd name="connsiteX32" fmla="*/ 4732259 w 12191999"/>
              <a:gd name="connsiteY32" fmla="*/ 6260976 h 6858000"/>
              <a:gd name="connsiteX33" fmla="*/ 2582646 w 12191999"/>
              <a:gd name="connsiteY33" fmla="*/ 6836246 h 6858000"/>
              <a:gd name="connsiteX34" fmla="*/ 2531843 w 12191999"/>
              <a:gd name="connsiteY34" fmla="*/ 6858000 h 6858000"/>
              <a:gd name="connsiteX35" fmla="*/ 0 w 12191999"/>
              <a:gd name="connsiteY3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191999" h="6858000">
                <a:moveTo>
                  <a:pt x="7400481" y="5588205"/>
                </a:moveTo>
                <a:cubicBezTo>
                  <a:pt x="7408883" y="5588189"/>
                  <a:pt x="7417286" y="5589420"/>
                  <a:pt x="7425667" y="5592529"/>
                </a:cubicBezTo>
                <a:cubicBezTo>
                  <a:pt x="8884495" y="5983260"/>
                  <a:pt x="10343322" y="6373645"/>
                  <a:pt x="11802150" y="6764722"/>
                </a:cubicBezTo>
                <a:cubicBezTo>
                  <a:pt x="11912400" y="6796505"/>
                  <a:pt x="12025415" y="6818961"/>
                  <a:pt x="12133246" y="6858000"/>
                </a:cubicBezTo>
                <a:lnTo>
                  <a:pt x="2664518" y="6858000"/>
                </a:lnTo>
                <a:cubicBezTo>
                  <a:pt x="2713941" y="6837962"/>
                  <a:pt x="2766128" y="6826562"/>
                  <a:pt x="2817624" y="6812397"/>
                </a:cubicBezTo>
                <a:cubicBezTo>
                  <a:pt x="4320346" y="6409920"/>
                  <a:pt x="5823065" y="6007788"/>
                  <a:pt x="7325440" y="5604966"/>
                </a:cubicBezTo>
                <a:cubicBezTo>
                  <a:pt x="7350064" y="5599524"/>
                  <a:pt x="7375273" y="5588254"/>
                  <a:pt x="7400481" y="5588205"/>
                </a:cubicBezTo>
                <a:close/>
                <a:moveTo>
                  <a:pt x="12191999" y="4300591"/>
                </a:moveTo>
                <a:lnTo>
                  <a:pt x="12191999" y="6827726"/>
                </a:lnTo>
                <a:cubicBezTo>
                  <a:pt x="11589498" y="6670298"/>
                  <a:pt x="10988379" y="6505965"/>
                  <a:pt x="10386224" y="6346120"/>
                </a:cubicBezTo>
                <a:cubicBezTo>
                  <a:pt x="9415585" y="6085811"/>
                  <a:pt x="8444601" y="5827229"/>
                  <a:pt x="7474308" y="5566230"/>
                </a:cubicBezTo>
                <a:cubicBezTo>
                  <a:pt x="8700742" y="5235838"/>
                  <a:pt x="9928213" y="4909244"/>
                  <a:pt x="11154992" y="4580233"/>
                </a:cubicBezTo>
                <a:cubicBezTo>
                  <a:pt x="11500315" y="4486674"/>
                  <a:pt x="11847713" y="4397948"/>
                  <a:pt x="12191999" y="4300591"/>
                </a:cubicBezTo>
                <a:close/>
                <a:moveTo>
                  <a:pt x="11066085" y="0"/>
                </a:moveTo>
                <a:lnTo>
                  <a:pt x="12191998" y="0"/>
                </a:lnTo>
                <a:lnTo>
                  <a:pt x="12191998" y="4274853"/>
                </a:lnTo>
                <a:lnTo>
                  <a:pt x="12186814" y="4264150"/>
                </a:lnTo>
                <a:cubicBezTo>
                  <a:pt x="11790083" y="4372566"/>
                  <a:pt x="11392317" y="4476839"/>
                  <a:pt x="10995241" y="4583874"/>
                </a:cubicBezTo>
                <a:cubicBezTo>
                  <a:pt x="8939015" y="5134243"/>
                  <a:pt x="6883136" y="5684957"/>
                  <a:pt x="4827256" y="6234981"/>
                </a:cubicBezTo>
                <a:cubicBezTo>
                  <a:pt x="6288386" y="4775502"/>
                  <a:pt x="7749169" y="3315679"/>
                  <a:pt x="9210299" y="1856200"/>
                </a:cubicBezTo>
                <a:cubicBezTo>
                  <a:pt x="9828549" y="1237122"/>
                  <a:pt x="10449217" y="620460"/>
                  <a:pt x="11066085" y="0"/>
                </a:cubicBezTo>
                <a:close/>
                <a:moveTo>
                  <a:pt x="2412041" y="0"/>
                </a:moveTo>
                <a:lnTo>
                  <a:pt x="11013767" y="0"/>
                </a:lnTo>
                <a:cubicBezTo>
                  <a:pt x="10423178" y="589069"/>
                  <a:pt x="9833625" y="1178828"/>
                  <a:pt x="9243728" y="1768242"/>
                </a:cubicBezTo>
                <a:cubicBezTo>
                  <a:pt x="9221265" y="1786888"/>
                  <a:pt x="9201567" y="1827632"/>
                  <a:pt x="9167355" y="1808987"/>
                </a:cubicBezTo>
                <a:cubicBezTo>
                  <a:pt x="6915584" y="1205761"/>
                  <a:pt x="4663467" y="603916"/>
                  <a:pt x="2412041" y="0"/>
                </a:cubicBezTo>
                <a:close/>
                <a:moveTo>
                  <a:pt x="0" y="0"/>
                </a:moveTo>
                <a:lnTo>
                  <a:pt x="2282322" y="0"/>
                </a:lnTo>
                <a:cubicBezTo>
                  <a:pt x="2294072" y="4834"/>
                  <a:pt x="2305823" y="9669"/>
                  <a:pt x="2317573" y="14158"/>
                </a:cubicBezTo>
                <a:cubicBezTo>
                  <a:pt x="4599550" y="625684"/>
                  <a:pt x="6881872" y="1235828"/>
                  <a:pt x="9163848" y="1847354"/>
                </a:cubicBezTo>
                <a:cubicBezTo>
                  <a:pt x="7699554" y="3312116"/>
                  <a:pt x="6233532" y="4775151"/>
                  <a:pt x="4768892" y="6239568"/>
                </a:cubicBezTo>
                <a:cubicBezTo>
                  <a:pt x="4758524" y="6249581"/>
                  <a:pt x="4746429" y="6257869"/>
                  <a:pt x="4732259" y="6260976"/>
                </a:cubicBezTo>
                <a:cubicBezTo>
                  <a:pt x="4015491" y="6452272"/>
                  <a:pt x="3299414" y="6644950"/>
                  <a:pt x="2582646" y="6836246"/>
                </a:cubicBezTo>
                <a:cubicBezTo>
                  <a:pt x="2565021" y="6842116"/>
                  <a:pt x="2548432" y="6849367"/>
                  <a:pt x="2531843" y="6858000"/>
                </a:cubicBezTo>
                <a:lnTo>
                  <a:pt x="0" y="6858000"/>
                </a:lnTo>
                <a:close/>
              </a:path>
            </a:pathLst>
          </a:custGeom>
        </p:spPr>
        <p:txBody>
          <a:bodyPr wrap="square">
            <a:noAutofit/>
          </a:bodyPr>
          <a:lstStyle/>
          <a:p>
            <a:endParaRPr lang="en-US"/>
          </a:p>
        </p:txBody>
      </p:sp>
      <p:pic>
        <p:nvPicPr>
          <p:cNvPr id="12" name="Picture 11">
            <a:extLst>
              <a:ext uri="{FF2B5EF4-FFF2-40B4-BE49-F238E27FC236}">
                <a16:creationId xmlns:a16="http://schemas.microsoft.com/office/drawing/2014/main" id="{4C7535D3-62AD-4B04-A004-FC6F604EEC79}"/>
              </a:ext>
            </a:extLst>
          </p:cNvPr>
          <p:cNvPicPr>
            <a:picLocks noChangeAspect="1"/>
          </p:cNvPicPr>
          <p:nvPr userDrawn="1"/>
        </p:nvPicPr>
        <p:blipFill>
          <a:blip r:embed="rId2">
            <a:lum bright="100000"/>
            <a:extLst>
              <a:ext uri="{28A0092B-C50C-407E-A947-70E740481C1C}">
                <a14:useLocalDpi xmlns:a14="http://schemas.microsoft.com/office/drawing/2010/main"/>
              </a:ext>
            </a:extLst>
          </a:blip>
          <a:stretch>
            <a:fillRect/>
          </a:stretch>
        </p:blipFill>
        <p:spPr>
          <a:xfrm>
            <a:off x="10887453" y="178499"/>
            <a:ext cx="1179664" cy="347346"/>
          </a:xfrm>
          <a:prstGeom prst="rect">
            <a:avLst/>
          </a:prstGeom>
        </p:spPr>
      </p:pic>
      <p:sp>
        <p:nvSpPr>
          <p:cNvPr id="13" name="Text Placeholder 19">
            <a:extLst>
              <a:ext uri="{FF2B5EF4-FFF2-40B4-BE49-F238E27FC236}">
                <a16:creationId xmlns:a16="http://schemas.microsoft.com/office/drawing/2014/main" id="{B193CEE4-0999-4193-A4A9-7EE9BFB2D78A}"/>
              </a:ext>
            </a:extLst>
          </p:cNvPr>
          <p:cNvSpPr>
            <a:spLocks noGrp="1"/>
          </p:cNvSpPr>
          <p:nvPr>
            <p:ph type="body" sz="quarter" idx="15" hasCustomPrompt="1"/>
          </p:nvPr>
        </p:nvSpPr>
        <p:spPr>
          <a:xfrm>
            <a:off x="638093" y="3218041"/>
            <a:ext cx="3099020" cy="421917"/>
          </a:xfrm>
        </p:spPr>
        <p:txBody>
          <a:bodyPr anchor="t">
            <a:noAutofit/>
          </a:bodyPr>
          <a:lstStyle>
            <a:lvl1pPr algn="ctr">
              <a:buNone/>
              <a:defRPr sz="2400">
                <a:solidFill>
                  <a:schemeClr val="tx1"/>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Text Here</a:t>
            </a:r>
          </a:p>
        </p:txBody>
      </p:sp>
    </p:spTree>
    <p:extLst>
      <p:ext uri="{BB962C8B-B14F-4D97-AF65-F5344CB8AC3E}">
        <p14:creationId xmlns:p14="http://schemas.microsoft.com/office/powerpoint/2010/main" val="3839642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Прямоугольник 11">
            <a:extLst>
              <a:ext uri="{FF2B5EF4-FFF2-40B4-BE49-F238E27FC236}">
                <a16:creationId xmlns:a16="http://schemas.microsoft.com/office/drawing/2014/main" id="{049CCAF7-5863-43EE-8B73-70655937CD1F}"/>
              </a:ext>
            </a:extLst>
          </p:cNvPr>
          <p:cNvSpPr/>
          <p:nvPr userDrawn="1"/>
        </p:nvSpPr>
        <p:spPr>
          <a:xfrm>
            <a:off x="3058" y="3378201"/>
            <a:ext cx="12191824" cy="3479750"/>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dirty="0"/>
          </a:p>
        </p:txBody>
      </p:sp>
      <p:sp>
        <p:nvSpPr>
          <p:cNvPr id="7" name="Рисунок 6">
            <a:extLst>
              <a:ext uri="{FF2B5EF4-FFF2-40B4-BE49-F238E27FC236}">
                <a16:creationId xmlns:a16="http://schemas.microsoft.com/office/drawing/2014/main" id="{8D206058-F56C-471D-B9B9-052AC4D3FE3F}"/>
              </a:ext>
            </a:extLst>
          </p:cNvPr>
          <p:cNvSpPr>
            <a:spLocks noGrp="1"/>
          </p:cNvSpPr>
          <p:nvPr>
            <p:ph type="pic" sz="quarter" idx="35"/>
          </p:nvPr>
        </p:nvSpPr>
        <p:spPr>
          <a:xfrm>
            <a:off x="1023284" y="3983486"/>
            <a:ext cx="2317098" cy="2317098"/>
          </a:xfrm>
          <a:custGeom>
            <a:avLst/>
            <a:gdLst>
              <a:gd name="connsiteX0" fmla="*/ 1158549 w 2317098"/>
              <a:gd name="connsiteY0" fmla="*/ 0 h 2317098"/>
              <a:gd name="connsiteX1" fmla="*/ 2317098 w 2317098"/>
              <a:gd name="connsiteY1" fmla="*/ 1158549 h 2317098"/>
              <a:gd name="connsiteX2" fmla="*/ 1158549 w 2317098"/>
              <a:gd name="connsiteY2" fmla="*/ 2317098 h 2317098"/>
              <a:gd name="connsiteX3" fmla="*/ 0 w 2317098"/>
              <a:gd name="connsiteY3" fmla="*/ 1158549 h 2317098"/>
              <a:gd name="connsiteX4" fmla="*/ 1158549 w 2317098"/>
              <a:gd name="connsiteY4" fmla="*/ 0 h 2317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7098" h="2317098">
                <a:moveTo>
                  <a:pt x="1158549" y="0"/>
                </a:moveTo>
                <a:cubicBezTo>
                  <a:pt x="1798398" y="0"/>
                  <a:pt x="2317098" y="518700"/>
                  <a:pt x="2317098" y="1158549"/>
                </a:cubicBezTo>
                <a:cubicBezTo>
                  <a:pt x="2317098" y="1798398"/>
                  <a:pt x="1798398" y="2317098"/>
                  <a:pt x="1158549" y="2317098"/>
                </a:cubicBezTo>
                <a:cubicBezTo>
                  <a:pt x="518700" y="2317098"/>
                  <a:pt x="0" y="1798398"/>
                  <a:pt x="0" y="1158549"/>
                </a:cubicBezTo>
                <a:cubicBezTo>
                  <a:pt x="0" y="518700"/>
                  <a:pt x="518700" y="0"/>
                  <a:pt x="1158549" y="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ru-RU" sz="1200" dirty="0"/>
            </a:lvl1pPr>
          </a:lstStyle>
          <a:p>
            <a:pPr lvl="0" algn="ctr"/>
            <a:endParaRPr lang="ru-RU" dirty="0"/>
          </a:p>
        </p:txBody>
      </p:sp>
      <p:pic>
        <p:nvPicPr>
          <p:cNvPr id="8" name="Рисунок 18">
            <a:extLst>
              <a:ext uri="{FF2B5EF4-FFF2-40B4-BE49-F238E27FC236}">
                <a16:creationId xmlns:a16="http://schemas.microsoft.com/office/drawing/2014/main" id="{08DB79BF-5071-4B70-B0A0-616EAF1D60A7}"/>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23" r="-659"/>
          <a:stretch/>
        </p:blipFill>
        <p:spPr>
          <a:xfrm rot="10800000">
            <a:off x="1023358" y="686327"/>
            <a:ext cx="1633626" cy="1214495"/>
          </a:xfrm>
          <a:prstGeom prst="rect">
            <a:avLst/>
          </a:prstGeom>
          <a:effectLst/>
        </p:spPr>
      </p:pic>
      <p:grpSp>
        <p:nvGrpSpPr>
          <p:cNvPr id="9" name="Group 8">
            <a:extLst>
              <a:ext uri="{FF2B5EF4-FFF2-40B4-BE49-F238E27FC236}">
                <a16:creationId xmlns:a16="http://schemas.microsoft.com/office/drawing/2014/main" id="{CB3E745B-A193-4953-B347-FD06C882D24C}"/>
              </a:ext>
            </a:extLst>
          </p:cNvPr>
          <p:cNvGrpSpPr>
            <a:grpSpLocks noChangeAspect="1"/>
          </p:cNvGrpSpPr>
          <p:nvPr userDrawn="1"/>
        </p:nvGrpSpPr>
        <p:grpSpPr>
          <a:xfrm>
            <a:off x="9074552" y="5424728"/>
            <a:ext cx="3117448" cy="1433223"/>
            <a:chOff x="8343900" y="5088865"/>
            <a:chExt cx="3848100" cy="1769135"/>
          </a:xfrm>
        </p:grpSpPr>
        <p:sp>
          <p:nvSpPr>
            <p:cNvPr id="10" name="Isosceles Triangle 9">
              <a:extLst>
                <a:ext uri="{FF2B5EF4-FFF2-40B4-BE49-F238E27FC236}">
                  <a16:creationId xmlns:a16="http://schemas.microsoft.com/office/drawing/2014/main" id="{EDBF4818-D51C-4872-8801-0C3DB13E68B9}"/>
                </a:ext>
              </a:extLst>
            </p:cNvPr>
            <p:cNvSpPr/>
            <p:nvPr/>
          </p:nvSpPr>
          <p:spPr>
            <a:xfrm>
              <a:off x="8343900" y="5829300"/>
              <a:ext cx="3848100" cy="1028700"/>
            </a:xfrm>
            <a:prstGeom prst="triangle">
              <a:avLst>
                <a:gd name="adj" fmla="val 100000"/>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1CB2CEE9-3EE3-4394-8A5C-CF91F245EED9}"/>
                </a:ext>
              </a:extLst>
            </p:cNvPr>
            <p:cNvSpPr/>
            <p:nvPr/>
          </p:nvSpPr>
          <p:spPr>
            <a:xfrm rot="16200000">
              <a:off x="11175166" y="5078847"/>
              <a:ext cx="1006816" cy="1026852"/>
            </a:xfrm>
            <a:custGeom>
              <a:avLst/>
              <a:gdLst>
                <a:gd name="connsiteX0" fmla="*/ 1006816 w 1006816"/>
                <a:gd name="connsiteY0" fmla="*/ 1026852 h 1026852"/>
                <a:gd name="connsiteX1" fmla="*/ 274505 w 1006816"/>
                <a:gd name="connsiteY1" fmla="*/ 1026852 h 1026852"/>
                <a:gd name="connsiteX2" fmla="*/ 0 w 1006816"/>
                <a:gd name="connsiteY2" fmla="*/ 0 h 1026852"/>
              </a:gdLst>
              <a:ahLst/>
              <a:cxnLst>
                <a:cxn ang="0">
                  <a:pos x="connsiteX0" y="connsiteY0"/>
                </a:cxn>
                <a:cxn ang="0">
                  <a:pos x="connsiteX1" y="connsiteY1"/>
                </a:cxn>
                <a:cxn ang="0">
                  <a:pos x="connsiteX2" y="connsiteY2"/>
                </a:cxn>
              </a:cxnLst>
              <a:rect l="l" t="t" r="r" b="b"/>
              <a:pathLst>
                <a:path w="1006816" h="1026852">
                  <a:moveTo>
                    <a:pt x="1006816" y="1026852"/>
                  </a:moveTo>
                  <a:lnTo>
                    <a:pt x="274505" y="102685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2" name="Group 11">
            <a:extLst>
              <a:ext uri="{FF2B5EF4-FFF2-40B4-BE49-F238E27FC236}">
                <a16:creationId xmlns:a16="http://schemas.microsoft.com/office/drawing/2014/main" id="{42D39522-40F6-40E6-9B36-874702067C7B}"/>
              </a:ext>
            </a:extLst>
          </p:cNvPr>
          <p:cNvGrpSpPr/>
          <p:nvPr userDrawn="1"/>
        </p:nvGrpSpPr>
        <p:grpSpPr>
          <a:xfrm>
            <a:off x="-5940" y="-1413"/>
            <a:ext cx="12192000" cy="198647"/>
            <a:chOff x="-5940" y="-68094"/>
            <a:chExt cx="12192000" cy="198647"/>
          </a:xfrm>
        </p:grpSpPr>
        <p:sp>
          <p:nvSpPr>
            <p:cNvPr id="13" name="Rectangle 12">
              <a:extLst>
                <a:ext uri="{FF2B5EF4-FFF2-40B4-BE49-F238E27FC236}">
                  <a16:creationId xmlns:a16="http://schemas.microsoft.com/office/drawing/2014/main" id="{E1E03FB7-DA67-4E28-BC0A-11CE371B7C85}"/>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8BDD929A-5A79-4467-983E-980A8ECDA427}"/>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Text Placeholder 19">
            <a:extLst>
              <a:ext uri="{FF2B5EF4-FFF2-40B4-BE49-F238E27FC236}">
                <a16:creationId xmlns:a16="http://schemas.microsoft.com/office/drawing/2014/main" id="{C247C322-33F8-46C1-8010-2BE39B593847}"/>
              </a:ext>
            </a:extLst>
          </p:cNvPr>
          <p:cNvSpPr>
            <a:spLocks noGrp="1"/>
          </p:cNvSpPr>
          <p:nvPr>
            <p:ph type="body" sz="quarter" idx="22" hasCustomPrompt="1"/>
          </p:nvPr>
        </p:nvSpPr>
        <p:spPr>
          <a:xfrm>
            <a:off x="2325127" y="413452"/>
            <a:ext cx="9248174" cy="2407382"/>
          </a:xfrm>
        </p:spPr>
        <p:txBody>
          <a:bodyPr anchor="ctr">
            <a:normAutofit/>
          </a:bodyPr>
          <a:lstStyle>
            <a:lvl1pPr algn="l">
              <a:buNone/>
              <a:defRPr sz="2000" b="0" i="1">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6" name="Text Placeholder 19">
            <a:extLst>
              <a:ext uri="{FF2B5EF4-FFF2-40B4-BE49-F238E27FC236}">
                <a16:creationId xmlns:a16="http://schemas.microsoft.com/office/drawing/2014/main" id="{0C51BAE5-F614-48E4-ACF9-BFE583548C8D}"/>
              </a:ext>
            </a:extLst>
          </p:cNvPr>
          <p:cNvSpPr>
            <a:spLocks noGrp="1"/>
          </p:cNvSpPr>
          <p:nvPr>
            <p:ph type="body" sz="quarter" idx="36" hasCustomPrompt="1"/>
          </p:nvPr>
        </p:nvSpPr>
        <p:spPr>
          <a:xfrm>
            <a:off x="3725289" y="4073380"/>
            <a:ext cx="3330604" cy="472277"/>
          </a:xfrm>
        </p:spPr>
        <p:txBody>
          <a:bodyPr anchor="ctr">
            <a:normAutofit/>
          </a:bodyPr>
          <a:lstStyle>
            <a:lvl1pPr marL="0" indent="0" algn="l">
              <a:buNone/>
              <a:defRPr sz="1800" b="1">
                <a:solidFill>
                  <a:srgbClr val="00205B"/>
                </a:solidFill>
                <a:latin typeface="+mj-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7" name="Text Placeholder 19">
            <a:extLst>
              <a:ext uri="{FF2B5EF4-FFF2-40B4-BE49-F238E27FC236}">
                <a16:creationId xmlns:a16="http://schemas.microsoft.com/office/drawing/2014/main" id="{6CE709EA-D8D9-408E-8D5C-71D9D697E8B3}"/>
              </a:ext>
            </a:extLst>
          </p:cNvPr>
          <p:cNvSpPr>
            <a:spLocks noGrp="1"/>
          </p:cNvSpPr>
          <p:nvPr>
            <p:ph type="body" sz="quarter" idx="37" hasCustomPrompt="1"/>
          </p:nvPr>
        </p:nvSpPr>
        <p:spPr>
          <a:xfrm>
            <a:off x="3717349" y="4630747"/>
            <a:ext cx="5713254" cy="472277"/>
          </a:xfrm>
        </p:spPr>
        <p:txBody>
          <a:bodyPr anchor="ctr">
            <a:normAutofit/>
          </a:bodyPr>
          <a:lstStyle>
            <a:lvl1pPr marL="0" indent="0" algn="l">
              <a:buNone/>
              <a:defRPr sz="1800" b="0">
                <a:solidFill>
                  <a:schemeClr val="bg1"/>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8" name="Text Placeholder 19">
            <a:extLst>
              <a:ext uri="{FF2B5EF4-FFF2-40B4-BE49-F238E27FC236}">
                <a16:creationId xmlns:a16="http://schemas.microsoft.com/office/drawing/2014/main" id="{923A5ED1-DACC-4D5A-B6A6-4F19FDEC5B3F}"/>
              </a:ext>
            </a:extLst>
          </p:cNvPr>
          <p:cNvSpPr>
            <a:spLocks noGrp="1"/>
          </p:cNvSpPr>
          <p:nvPr>
            <p:ph type="body" sz="quarter" idx="38" hasCustomPrompt="1"/>
          </p:nvPr>
        </p:nvSpPr>
        <p:spPr>
          <a:xfrm>
            <a:off x="3733229" y="5270940"/>
            <a:ext cx="3330604" cy="472277"/>
          </a:xfrm>
        </p:spPr>
        <p:txBody>
          <a:bodyPr anchor="ctr">
            <a:normAutofit/>
          </a:bodyPr>
          <a:lstStyle>
            <a:lvl1pPr marL="0" indent="0" algn="l">
              <a:buNone/>
              <a:defRPr sz="1800" b="1">
                <a:solidFill>
                  <a:srgbClr val="00205B"/>
                </a:solidFill>
                <a:latin typeface="+mj-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9" name="Text Placeholder 19">
            <a:extLst>
              <a:ext uri="{FF2B5EF4-FFF2-40B4-BE49-F238E27FC236}">
                <a16:creationId xmlns:a16="http://schemas.microsoft.com/office/drawing/2014/main" id="{3BC27BCC-5959-46B3-A29E-C1FDF1057422}"/>
              </a:ext>
            </a:extLst>
          </p:cNvPr>
          <p:cNvSpPr>
            <a:spLocks noGrp="1"/>
          </p:cNvSpPr>
          <p:nvPr>
            <p:ph type="body" sz="quarter" idx="39" hasCustomPrompt="1"/>
          </p:nvPr>
        </p:nvSpPr>
        <p:spPr>
          <a:xfrm>
            <a:off x="3725289" y="5828307"/>
            <a:ext cx="5713254" cy="472277"/>
          </a:xfrm>
        </p:spPr>
        <p:txBody>
          <a:bodyPr anchor="ctr">
            <a:normAutofit/>
          </a:bodyPr>
          <a:lstStyle>
            <a:lvl1pPr marL="0" indent="0" algn="l">
              <a:buNone/>
              <a:defRPr sz="1800" b="0">
                <a:solidFill>
                  <a:schemeClr val="bg1"/>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Tree>
    <p:extLst>
      <p:ext uri="{BB962C8B-B14F-4D97-AF65-F5344CB8AC3E}">
        <p14:creationId xmlns:p14="http://schemas.microsoft.com/office/powerpoint/2010/main" val="2510928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6" name="Прямоугольник 11">
            <a:extLst>
              <a:ext uri="{FF2B5EF4-FFF2-40B4-BE49-F238E27FC236}">
                <a16:creationId xmlns:a16="http://schemas.microsoft.com/office/drawing/2014/main" id="{35C586CD-BF7E-455A-83CF-998D2B9CFAEC}"/>
              </a:ext>
            </a:extLst>
          </p:cNvPr>
          <p:cNvSpPr/>
          <p:nvPr userDrawn="1"/>
        </p:nvSpPr>
        <p:spPr>
          <a:xfrm>
            <a:off x="88" y="3378201"/>
            <a:ext cx="12191824" cy="3479750"/>
          </a:xfrm>
          <a:prstGeom prst="rect">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800" b="0" dirty="0">
              <a:solidFill>
                <a:srgbClr val="00AFD7"/>
              </a:solidFill>
            </a:endParaRPr>
          </a:p>
        </p:txBody>
      </p:sp>
      <p:sp>
        <p:nvSpPr>
          <p:cNvPr id="7" name="Рисунок 6">
            <a:extLst>
              <a:ext uri="{FF2B5EF4-FFF2-40B4-BE49-F238E27FC236}">
                <a16:creationId xmlns:a16="http://schemas.microsoft.com/office/drawing/2014/main" id="{83FABC99-795C-46F7-8907-58A89811239B}"/>
              </a:ext>
            </a:extLst>
          </p:cNvPr>
          <p:cNvSpPr>
            <a:spLocks noGrp="1"/>
          </p:cNvSpPr>
          <p:nvPr>
            <p:ph type="pic" sz="quarter" idx="35"/>
          </p:nvPr>
        </p:nvSpPr>
        <p:spPr>
          <a:xfrm>
            <a:off x="1023284" y="3983486"/>
            <a:ext cx="2317098" cy="2317098"/>
          </a:xfrm>
          <a:custGeom>
            <a:avLst/>
            <a:gdLst>
              <a:gd name="connsiteX0" fmla="*/ 1158549 w 2317098"/>
              <a:gd name="connsiteY0" fmla="*/ 0 h 2317098"/>
              <a:gd name="connsiteX1" fmla="*/ 2317098 w 2317098"/>
              <a:gd name="connsiteY1" fmla="*/ 1158549 h 2317098"/>
              <a:gd name="connsiteX2" fmla="*/ 1158549 w 2317098"/>
              <a:gd name="connsiteY2" fmla="*/ 2317098 h 2317098"/>
              <a:gd name="connsiteX3" fmla="*/ 0 w 2317098"/>
              <a:gd name="connsiteY3" fmla="*/ 1158549 h 2317098"/>
              <a:gd name="connsiteX4" fmla="*/ 1158549 w 2317098"/>
              <a:gd name="connsiteY4" fmla="*/ 0 h 2317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7098" h="2317098">
                <a:moveTo>
                  <a:pt x="1158549" y="0"/>
                </a:moveTo>
                <a:cubicBezTo>
                  <a:pt x="1798398" y="0"/>
                  <a:pt x="2317098" y="518700"/>
                  <a:pt x="2317098" y="1158549"/>
                </a:cubicBezTo>
                <a:cubicBezTo>
                  <a:pt x="2317098" y="1798398"/>
                  <a:pt x="1798398" y="2317098"/>
                  <a:pt x="1158549" y="2317098"/>
                </a:cubicBezTo>
                <a:cubicBezTo>
                  <a:pt x="518700" y="2317098"/>
                  <a:pt x="0" y="1798398"/>
                  <a:pt x="0" y="1158549"/>
                </a:cubicBezTo>
                <a:cubicBezTo>
                  <a:pt x="0" y="518700"/>
                  <a:pt x="518700" y="0"/>
                  <a:pt x="1158549" y="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ru-RU" sz="1200" dirty="0"/>
            </a:lvl1pPr>
          </a:lstStyle>
          <a:p>
            <a:pPr lvl="0" algn="ctr"/>
            <a:endParaRPr lang="ru-RU" dirty="0"/>
          </a:p>
        </p:txBody>
      </p:sp>
      <p:pic>
        <p:nvPicPr>
          <p:cNvPr id="8" name="Рисунок 18">
            <a:extLst>
              <a:ext uri="{FF2B5EF4-FFF2-40B4-BE49-F238E27FC236}">
                <a16:creationId xmlns:a16="http://schemas.microsoft.com/office/drawing/2014/main" id="{4DFA748D-C0CE-4AEB-923B-64F0E9E9A1F3}"/>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23" r="-659"/>
          <a:stretch/>
        </p:blipFill>
        <p:spPr>
          <a:xfrm rot="10800000">
            <a:off x="1023358" y="686327"/>
            <a:ext cx="1633626" cy="1214495"/>
          </a:xfrm>
          <a:prstGeom prst="rect">
            <a:avLst/>
          </a:prstGeom>
          <a:effectLst/>
        </p:spPr>
      </p:pic>
      <p:grpSp>
        <p:nvGrpSpPr>
          <p:cNvPr id="9" name="Group 8">
            <a:extLst>
              <a:ext uri="{FF2B5EF4-FFF2-40B4-BE49-F238E27FC236}">
                <a16:creationId xmlns:a16="http://schemas.microsoft.com/office/drawing/2014/main" id="{480DFC4A-D40E-41C1-9060-669B25A72469}"/>
              </a:ext>
            </a:extLst>
          </p:cNvPr>
          <p:cNvGrpSpPr>
            <a:grpSpLocks noChangeAspect="1"/>
          </p:cNvGrpSpPr>
          <p:nvPr userDrawn="1"/>
        </p:nvGrpSpPr>
        <p:grpSpPr>
          <a:xfrm>
            <a:off x="9074552" y="5424728"/>
            <a:ext cx="3117448" cy="1433223"/>
            <a:chOff x="8343900" y="5088865"/>
            <a:chExt cx="3848100" cy="1769135"/>
          </a:xfrm>
        </p:grpSpPr>
        <p:sp>
          <p:nvSpPr>
            <p:cNvPr id="10" name="Isosceles Triangle 9">
              <a:extLst>
                <a:ext uri="{FF2B5EF4-FFF2-40B4-BE49-F238E27FC236}">
                  <a16:creationId xmlns:a16="http://schemas.microsoft.com/office/drawing/2014/main" id="{AA544242-2DC2-4E0E-BB83-9193D1FD87ED}"/>
                </a:ext>
              </a:extLst>
            </p:cNvPr>
            <p:cNvSpPr/>
            <p:nvPr/>
          </p:nvSpPr>
          <p:spPr>
            <a:xfrm>
              <a:off x="8343900" y="5829300"/>
              <a:ext cx="3848100" cy="1028700"/>
            </a:xfrm>
            <a:prstGeom prst="triangle">
              <a:avLst>
                <a:gd name="adj" fmla="val 100000"/>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AC11495D-FC7E-4643-BE54-D791191FBABF}"/>
                </a:ext>
              </a:extLst>
            </p:cNvPr>
            <p:cNvSpPr/>
            <p:nvPr/>
          </p:nvSpPr>
          <p:spPr>
            <a:xfrm rot="16200000">
              <a:off x="11175166" y="5078847"/>
              <a:ext cx="1006816" cy="1026852"/>
            </a:xfrm>
            <a:custGeom>
              <a:avLst/>
              <a:gdLst>
                <a:gd name="connsiteX0" fmla="*/ 1006816 w 1006816"/>
                <a:gd name="connsiteY0" fmla="*/ 1026852 h 1026852"/>
                <a:gd name="connsiteX1" fmla="*/ 274505 w 1006816"/>
                <a:gd name="connsiteY1" fmla="*/ 1026852 h 1026852"/>
                <a:gd name="connsiteX2" fmla="*/ 0 w 1006816"/>
                <a:gd name="connsiteY2" fmla="*/ 0 h 1026852"/>
              </a:gdLst>
              <a:ahLst/>
              <a:cxnLst>
                <a:cxn ang="0">
                  <a:pos x="connsiteX0" y="connsiteY0"/>
                </a:cxn>
                <a:cxn ang="0">
                  <a:pos x="connsiteX1" y="connsiteY1"/>
                </a:cxn>
                <a:cxn ang="0">
                  <a:pos x="connsiteX2" y="connsiteY2"/>
                </a:cxn>
              </a:cxnLst>
              <a:rect l="l" t="t" r="r" b="b"/>
              <a:pathLst>
                <a:path w="1006816" h="1026852">
                  <a:moveTo>
                    <a:pt x="1006816" y="1026852"/>
                  </a:moveTo>
                  <a:lnTo>
                    <a:pt x="274505" y="102685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2" name="Group 11">
            <a:extLst>
              <a:ext uri="{FF2B5EF4-FFF2-40B4-BE49-F238E27FC236}">
                <a16:creationId xmlns:a16="http://schemas.microsoft.com/office/drawing/2014/main" id="{679ED398-C62B-4329-A15A-26ADF48A1DE4}"/>
              </a:ext>
            </a:extLst>
          </p:cNvPr>
          <p:cNvGrpSpPr/>
          <p:nvPr userDrawn="1"/>
        </p:nvGrpSpPr>
        <p:grpSpPr>
          <a:xfrm>
            <a:off x="-5940" y="-1413"/>
            <a:ext cx="12192000" cy="198647"/>
            <a:chOff x="-5940" y="-68094"/>
            <a:chExt cx="12192000" cy="198647"/>
          </a:xfrm>
          <a:solidFill>
            <a:srgbClr val="00205B"/>
          </a:solidFill>
        </p:grpSpPr>
        <p:sp>
          <p:nvSpPr>
            <p:cNvPr id="13" name="Rectangle 12">
              <a:extLst>
                <a:ext uri="{FF2B5EF4-FFF2-40B4-BE49-F238E27FC236}">
                  <a16:creationId xmlns:a16="http://schemas.microsoft.com/office/drawing/2014/main" id="{63C3D295-5388-4D97-BEE8-17F6398DA4D6}"/>
                </a:ext>
              </a:extLst>
            </p:cNvPr>
            <p:cNvSpPr/>
            <p:nvPr/>
          </p:nvSpPr>
          <p:spPr>
            <a:xfrm>
              <a:off x="-5940" y="-68094"/>
              <a:ext cx="12192000"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FA0D9339-9A96-42BE-B562-5B74100E7D75}"/>
                </a:ext>
              </a:extLst>
            </p:cNvPr>
            <p:cNvSpPr/>
            <p:nvPr/>
          </p:nvSpPr>
          <p:spPr>
            <a:xfrm flipV="1">
              <a:off x="5998061" y="-27138"/>
              <a:ext cx="201818" cy="15769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Text Placeholder 19">
            <a:extLst>
              <a:ext uri="{FF2B5EF4-FFF2-40B4-BE49-F238E27FC236}">
                <a16:creationId xmlns:a16="http://schemas.microsoft.com/office/drawing/2014/main" id="{4FFE27E1-16B1-431E-919F-E6B56469FC04}"/>
              </a:ext>
            </a:extLst>
          </p:cNvPr>
          <p:cNvSpPr>
            <a:spLocks noGrp="1"/>
          </p:cNvSpPr>
          <p:nvPr>
            <p:ph type="body" sz="quarter" idx="22" hasCustomPrompt="1"/>
          </p:nvPr>
        </p:nvSpPr>
        <p:spPr>
          <a:xfrm>
            <a:off x="2325127" y="413452"/>
            <a:ext cx="9248174" cy="2407382"/>
          </a:xfrm>
        </p:spPr>
        <p:txBody>
          <a:bodyPr anchor="ctr">
            <a:normAutofit/>
          </a:bodyPr>
          <a:lstStyle>
            <a:lvl1pPr algn="l">
              <a:buNone/>
              <a:defRPr sz="2000" b="0" i="1">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6" name="Text Placeholder 19">
            <a:extLst>
              <a:ext uri="{FF2B5EF4-FFF2-40B4-BE49-F238E27FC236}">
                <a16:creationId xmlns:a16="http://schemas.microsoft.com/office/drawing/2014/main" id="{38040342-4F50-4F1A-8988-699BD9E53839}"/>
              </a:ext>
            </a:extLst>
          </p:cNvPr>
          <p:cNvSpPr>
            <a:spLocks noGrp="1"/>
          </p:cNvSpPr>
          <p:nvPr>
            <p:ph type="body" sz="quarter" idx="36" hasCustomPrompt="1"/>
          </p:nvPr>
        </p:nvSpPr>
        <p:spPr>
          <a:xfrm>
            <a:off x="3725289" y="4073380"/>
            <a:ext cx="3330604" cy="472277"/>
          </a:xfrm>
        </p:spPr>
        <p:txBody>
          <a:bodyPr anchor="ctr">
            <a:normAutofit/>
          </a:bodyPr>
          <a:lstStyle>
            <a:lvl1pPr marL="0" indent="0" algn="l">
              <a:buNone/>
              <a:defRPr sz="1800" b="1">
                <a:solidFill>
                  <a:srgbClr val="00AFD7"/>
                </a:solidFill>
                <a:latin typeface="+mj-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7" name="Text Placeholder 19">
            <a:extLst>
              <a:ext uri="{FF2B5EF4-FFF2-40B4-BE49-F238E27FC236}">
                <a16:creationId xmlns:a16="http://schemas.microsoft.com/office/drawing/2014/main" id="{7290833A-9461-453A-9262-95BB14C88D5A}"/>
              </a:ext>
            </a:extLst>
          </p:cNvPr>
          <p:cNvSpPr>
            <a:spLocks noGrp="1"/>
          </p:cNvSpPr>
          <p:nvPr>
            <p:ph type="body" sz="quarter" idx="37" hasCustomPrompt="1"/>
          </p:nvPr>
        </p:nvSpPr>
        <p:spPr>
          <a:xfrm>
            <a:off x="3717349" y="4630747"/>
            <a:ext cx="5713254" cy="472277"/>
          </a:xfrm>
        </p:spPr>
        <p:txBody>
          <a:bodyPr anchor="ctr">
            <a:normAutofit/>
          </a:bodyPr>
          <a:lstStyle>
            <a:lvl1pPr marL="0" indent="0" algn="l">
              <a:buNone/>
              <a:defRPr sz="1800" b="0">
                <a:solidFill>
                  <a:schemeClr val="bg1"/>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8" name="Text Placeholder 19">
            <a:extLst>
              <a:ext uri="{FF2B5EF4-FFF2-40B4-BE49-F238E27FC236}">
                <a16:creationId xmlns:a16="http://schemas.microsoft.com/office/drawing/2014/main" id="{B442B5D8-A4FB-4FF1-96EF-0869C37452C0}"/>
              </a:ext>
            </a:extLst>
          </p:cNvPr>
          <p:cNvSpPr>
            <a:spLocks noGrp="1"/>
          </p:cNvSpPr>
          <p:nvPr>
            <p:ph type="body" sz="quarter" idx="38" hasCustomPrompt="1"/>
          </p:nvPr>
        </p:nvSpPr>
        <p:spPr>
          <a:xfrm>
            <a:off x="3733229" y="5270940"/>
            <a:ext cx="3330604" cy="472277"/>
          </a:xfrm>
        </p:spPr>
        <p:txBody>
          <a:bodyPr anchor="ctr">
            <a:normAutofit/>
          </a:bodyPr>
          <a:lstStyle>
            <a:lvl1pPr marL="0" indent="0" algn="l">
              <a:buNone/>
              <a:defRPr sz="1800" b="1">
                <a:solidFill>
                  <a:srgbClr val="00AFD7"/>
                </a:solidFill>
                <a:latin typeface="+mj-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9" name="Text Placeholder 19">
            <a:extLst>
              <a:ext uri="{FF2B5EF4-FFF2-40B4-BE49-F238E27FC236}">
                <a16:creationId xmlns:a16="http://schemas.microsoft.com/office/drawing/2014/main" id="{265EFFA1-48E1-468D-9176-AD04F5EF9190}"/>
              </a:ext>
            </a:extLst>
          </p:cNvPr>
          <p:cNvSpPr>
            <a:spLocks noGrp="1"/>
          </p:cNvSpPr>
          <p:nvPr>
            <p:ph type="body" sz="quarter" idx="39" hasCustomPrompt="1"/>
          </p:nvPr>
        </p:nvSpPr>
        <p:spPr>
          <a:xfrm>
            <a:off x="3725289" y="5828307"/>
            <a:ext cx="5713254" cy="472277"/>
          </a:xfrm>
        </p:spPr>
        <p:txBody>
          <a:bodyPr anchor="ctr">
            <a:normAutofit/>
          </a:bodyPr>
          <a:lstStyle>
            <a:lvl1pPr marL="0" indent="0" algn="l">
              <a:buNone/>
              <a:defRPr sz="1800" b="0">
                <a:solidFill>
                  <a:schemeClr val="bg1"/>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Tree>
    <p:extLst>
      <p:ext uri="{BB962C8B-B14F-4D97-AF65-F5344CB8AC3E}">
        <p14:creationId xmlns:p14="http://schemas.microsoft.com/office/powerpoint/2010/main" val="3879731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40B687E7-B271-4C91-BCFA-778894C1A51E}"/>
              </a:ext>
            </a:extLst>
          </p:cNvPr>
          <p:cNvSpPr>
            <a:spLocks noChangeArrowheads="1"/>
          </p:cNvSpPr>
          <p:nvPr userDrawn="1"/>
        </p:nvSpPr>
        <p:spPr bwMode="auto">
          <a:xfrm>
            <a:off x="0" y="5023300"/>
            <a:ext cx="1503881" cy="1394999"/>
          </a:xfrm>
          <a:prstGeom prst="rect">
            <a:avLst/>
          </a:prstGeom>
          <a:solidFill>
            <a:srgbClr val="00AFD7"/>
          </a:solidFill>
          <a:ln>
            <a:noFill/>
          </a:ln>
        </p:spPr>
        <p:txBody>
          <a:bodyPr vert="horz" wrap="square" lIns="45720" tIns="22860" rIns="45720" bIns="22860" numCol="1" anchor="t" anchorCtr="0" compatLnSpc="1">
            <a:prstTxWarp prst="textNoShape">
              <a:avLst/>
            </a:prstTxWarp>
          </a:bodyPr>
          <a:lstStyle/>
          <a:p>
            <a:endParaRPr lang="en-US" sz="900" dirty="0"/>
          </a:p>
        </p:txBody>
      </p:sp>
      <p:sp>
        <p:nvSpPr>
          <p:cNvPr id="7" name="Freeform 7">
            <a:extLst>
              <a:ext uri="{FF2B5EF4-FFF2-40B4-BE49-F238E27FC236}">
                <a16:creationId xmlns:a16="http://schemas.microsoft.com/office/drawing/2014/main" id="{ED93107F-0BC0-42FE-B236-5C35F0ABFD82}"/>
              </a:ext>
            </a:extLst>
          </p:cNvPr>
          <p:cNvSpPr>
            <a:spLocks/>
          </p:cNvSpPr>
          <p:nvPr userDrawn="1"/>
        </p:nvSpPr>
        <p:spPr bwMode="auto">
          <a:xfrm>
            <a:off x="1503881" y="4816315"/>
            <a:ext cx="579992" cy="1604141"/>
          </a:xfrm>
          <a:custGeom>
            <a:avLst/>
            <a:gdLst>
              <a:gd name="T0" fmla="*/ 0 w 538"/>
              <a:gd name="T1" fmla="*/ 1488 h 1488"/>
              <a:gd name="T2" fmla="*/ 0 w 538"/>
              <a:gd name="T3" fmla="*/ 194 h 1488"/>
              <a:gd name="T4" fmla="*/ 538 w 538"/>
              <a:gd name="T5" fmla="*/ 0 h 1488"/>
              <a:gd name="T6" fmla="*/ 538 w 538"/>
              <a:gd name="T7" fmla="*/ 1099 h 1488"/>
              <a:gd name="T8" fmla="*/ 0 w 538"/>
              <a:gd name="T9" fmla="*/ 1488 h 1488"/>
            </a:gdLst>
            <a:ahLst/>
            <a:cxnLst>
              <a:cxn ang="0">
                <a:pos x="T0" y="T1"/>
              </a:cxn>
              <a:cxn ang="0">
                <a:pos x="T2" y="T3"/>
              </a:cxn>
              <a:cxn ang="0">
                <a:pos x="T4" y="T5"/>
              </a:cxn>
              <a:cxn ang="0">
                <a:pos x="T6" y="T7"/>
              </a:cxn>
              <a:cxn ang="0">
                <a:pos x="T8" y="T9"/>
              </a:cxn>
            </a:cxnLst>
            <a:rect l="0" t="0" r="r" b="b"/>
            <a:pathLst>
              <a:path w="538" h="1488">
                <a:moveTo>
                  <a:pt x="0" y="1488"/>
                </a:moveTo>
                <a:lnTo>
                  <a:pt x="0" y="194"/>
                </a:lnTo>
                <a:lnTo>
                  <a:pt x="538" y="0"/>
                </a:lnTo>
                <a:lnTo>
                  <a:pt x="538" y="1099"/>
                </a:lnTo>
                <a:lnTo>
                  <a:pt x="0" y="1488"/>
                </a:lnTo>
                <a:close/>
              </a:path>
            </a:pathLst>
          </a:custGeom>
          <a:solidFill>
            <a:srgbClr val="0092B4"/>
          </a:solidFill>
          <a:ln>
            <a:noFill/>
          </a:ln>
        </p:spPr>
        <p:txBody>
          <a:bodyPr vert="horz" wrap="square" lIns="45720" tIns="22860" rIns="45720" bIns="22860" numCol="1" anchor="t" anchorCtr="0" compatLnSpc="1">
            <a:prstTxWarp prst="textNoShape">
              <a:avLst/>
            </a:prstTxWarp>
          </a:bodyPr>
          <a:lstStyle/>
          <a:p>
            <a:endParaRPr lang="en-US" sz="900" dirty="0"/>
          </a:p>
        </p:txBody>
      </p:sp>
      <p:sp>
        <p:nvSpPr>
          <p:cNvPr id="8" name="Freeform 8">
            <a:extLst>
              <a:ext uri="{FF2B5EF4-FFF2-40B4-BE49-F238E27FC236}">
                <a16:creationId xmlns:a16="http://schemas.microsoft.com/office/drawing/2014/main" id="{15EFCF9C-A9B9-4024-94EA-F39435CA42FC}"/>
              </a:ext>
            </a:extLst>
          </p:cNvPr>
          <p:cNvSpPr>
            <a:spLocks/>
          </p:cNvSpPr>
          <p:nvPr userDrawn="1"/>
        </p:nvSpPr>
        <p:spPr bwMode="auto">
          <a:xfrm>
            <a:off x="2083873" y="4816315"/>
            <a:ext cx="4885727" cy="1184779"/>
          </a:xfrm>
          <a:custGeom>
            <a:avLst/>
            <a:gdLst>
              <a:gd name="T0" fmla="*/ 0 w 4532"/>
              <a:gd name="T1" fmla="*/ 1099 h 1099"/>
              <a:gd name="T2" fmla="*/ 0 w 4532"/>
              <a:gd name="T3" fmla="*/ 0 h 1099"/>
              <a:gd name="T4" fmla="*/ 4135 w 4532"/>
              <a:gd name="T5" fmla="*/ 0 h 1099"/>
              <a:gd name="T6" fmla="*/ 4532 w 4532"/>
              <a:gd name="T7" fmla="*/ 550 h 1099"/>
              <a:gd name="T8" fmla="*/ 4135 w 4532"/>
              <a:gd name="T9" fmla="*/ 1099 h 1099"/>
              <a:gd name="T10" fmla="*/ 0 w 4532"/>
              <a:gd name="T11" fmla="*/ 1099 h 1099"/>
            </a:gdLst>
            <a:ahLst/>
            <a:cxnLst>
              <a:cxn ang="0">
                <a:pos x="T0" y="T1"/>
              </a:cxn>
              <a:cxn ang="0">
                <a:pos x="T2" y="T3"/>
              </a:cxn>
              <a:cxn ang="0">
                <a:pos x="T4" y="T5"/>
              </a:cxn>
              <a:cxn ang="0">
                <a:pos x="T6" y="T7"/>
              </a:cxn>
              <a:cxn ang="0">
                <a:pos x="T8" y="T9"/>
              </a:cxn>
              <a:cxn ang="0">
                <a:pos x="T10" y="T11"/>
              </a:cxn>
            </a:cxnLst>
            <a:rect l="0" t="0" r="r" b="b"/>
            <a:pathLst>
              <a:path w="4532" h="1099">
                <a:moveTo>
                  <a:pt x="0" y="1099"/>
                </a:moveTo>
                <a:lnTo>
                  <a:pt x="0" y="0"/>
                </a:lnTo>
                <a:lnTo>
                  <a:pt x="4135" y="0"/>
                </a:lnTo>
                <a:lnTo>
                  <a:pt x="4532" y="550"/>
                </a:lnTo>
                <a:lnTo>
                  <a:pt x="4135" y="1099"/>
                </a:lnTo>
                <a:lnTo>
                  <a:pt x="0" y="1099"/>
                </a:lnTo>
                <a:close/>
              </a:path>
            </a:pathLst>
          </a:custGeom>
          <a:solidFill>
            <a:srgbClr val="00AFD7"/>
          </a:solidFill>
          <a:ln>
            <a:noFill/>
          </a:ln>
        </p:spPr>
        <p:txBody>
          <a:bodyPr vert="horz" wrap="square" lIns="45720" tIns="22860" rIns="45720" bIns="22860" numCol="1" anchor="t" anchorCtr="0" compatLnSpc="1">
            <a:prstTxWarp prst="textNoShape">
              <a:avLst/>
            </a:prstTxWarp>
          </a:bodyPr>
          <a:lstStyle/>
          <a:p>
            <a:endParaRPr lang="en-US" sz="900" dirty="0">
              <a:latin typeface="Interstate Light" panose="02000506030000020004" pitchFamily="2" charset="0"/>
              <a:cs typeface="Arial" panose="020B0604020202020204" pitchFamily="34" charset="0"/>
            </a:endParaRPr>
          </a:p>
        </p:txBody>
      </p:sp>
      <p:sp>
        <p:nvSpPr>
          <p:cNvPr id="9" name="Rectangle 12">
            <a:extLst>
              <a:ext uri="{FF2B5EF4-FFF2-40B4-BE49-F238E27FC236}">
                <a16:creationId xmlns:a16="http://schemas.microsoft.com/office/drawing/2014/main" id="{834A0A6B-4D49-41BA-96A1-FF829747D008}"/>
              </a:ext>
            </a:extLst>
          </p:cNvPr>
          <p:cNvSpPr>
            <a:spLocks noChangeArrowheads="1"/>
          </p:cNvSpPr>
          <p:nvPr userDrawn="1"/>
        </p:nvSpPr>
        <p:spPr bwMode="auto">
          <a:xfrm>
            <a:off x="0" y="3631536"/>
            <a:ext cx="1503881" cy="1393922"/>
          </a:xfrm>
          <a:prstGeom prst="rect">
            <a:avLst/>
          </a:prstGeom>
          <a:solidFill>
            <a:srgbClr val="00205B"/>
          </a:solidFill>
          <a:ln>
            <a:noFill/>
          </a:ln>
        </p:spPr>
        <p:txBody>
          <a:bodyPr vert="horz" wrap="square" lIns="45720" tIns="22860" rIns="45720" bIns="22860" numCol="1" anchor="t" anchorCtr="0" compatLnSpc="1">
            <a:prstTxWarp prst="textNoShape">
              <a:avLst/>
            </a:prstTxWarp>
          </a:bodyPr>
          <a:lstStyle/>
          <a:p>
            <a:endParaRPr lang="en-US" sz="900" dirty="0"/>
          </a:p>
        </p:txBody>
      </p:sp>
      <p:sp>
        <p:nvSpPr>
          <p:cNvPr id="10" name="Freeform 13">
            <a:extLst>
              <a:ext uri="{FF2B5EF4-FFF2-40B4-BE49-F238E27FC236}">
                <a16:creationId xmlns:a16="http://schemas.microsoft.com/office/drawing/2014/main" id="{2EB8E2B8-9C2A-4D28-AAA8-9F8530E50484}"/>
              </a:ext>
            </a:extLst>
          </p:cNvPr>
          <p:cNvSpPr>
            <a:spLocks/>
          </p:cNvSpPr>
          <p:nvPr userDrawn="1"/>
        </p:nvSpPr>
        <p:spPr bwMode="auto">
          <a:xfrm>
            <a:off x="2083873" y="3631536"/>
            <a:ext cx="4558000" cy="1184779"/>
          </a:xfrm>
          <a:custGeom>
            <a:avLst/>
            <a:gdLst>
              <a:gd name="T0" fmla="*/ 0 w 3866"/>
              <a:gd name="T1" fmla="*/ 1099 h 1099"/>
              <a:gd name="T2" fmla="*/ 0 w 3866"/>
              <a:gd name="T3" fmla="*/ 0 h 1099"/>
              <a:gd name="T4" fmla="*/ 3469 w 3866"/>
              <a:gd name="T5" fmla="*/ 0 h 1099"/>
              <a:gd name="T6" fmla="*/ 3866 w 3866"/>
              <a:gd name="T7" fmla="*/ 549 h 1099"/>
              <a:gd name="T8" fmla="*/ 3469 w 3866"/>
              <a:gd name="T9" fmla="*/ 1099 h 1099"/>
              <a:gd name="T10" fmla="*/ 0 w 3866"/>
              <a:gd name="T11" fmla="*/ 1099 h 1099"/>
            </a:gdLst>
            <a:ahLst/>
            <a:cxnLst>
              <a:cxn ang="0">
                <a:pos x="T0" y="T1"/>
              </a:cxn>
              <a:cxn ang="0">
                <a:pos x="T2" y="T3"/>
              </a:cxn>
              <a:cxn ang="0">
                <a:pos x="T4" y="T5"/>
              </a:cxn>
              <a:cxn ang="0">
                <a:pos x="T6" y="T7"/>
              </a:cxn>
              <a:cxn ang="0">
                <a:pos x="T8" y="T9"/>
              </a:cxn>
              <a:cxn ang="0">
                <a:pos x="T10" y="T11"/>
              </a:cxn>
            </a:cxnLst>
            <a:rect l="0" t="0" r="r" b="b"/>
            <a:pathLst>
              <a:path w="3866" h="1099">
                <a:moveTo>
                  <a:pt x="0" y="1099"/>
                </a:moveTo>
                <a:lnTo>
                  <a:pt x="0" y="0"/>
                </a:lnTo>
                <a:lnTo>
                  <a:pt x="3469" y="0"/>
                </a:lnTo>
                <a:lnTo>
                  <a:pt x="3866" y="549"/>
                </a:lnTo>
                <a:lnTo>
                  <a:pt x="3469" y="1099"/>
                </a:lnTo>
                <a:lnTo>
                  <a:pt x="0" y="1099"/>
                </a:lnTo>
                <a:close/>
              </a:path>
            </a:pathLst>
          </a:custGeom>
          <a:solidFill>
            <a:srgbClr val="00205B"/>
          </a:solidFill>
          <a:ln>
            <a:noFill/>
          </a:ln>
        </p:spPr>
        <p:txBody>
          <a:bodyPr vert="horz" wrap="square" lIns="45720" tIns="22860" rIns="45720" bIns="22860" numCol="1" anchor="t" anchorCtr="0" compatLnSpc="1">
            <a:prstTxWarp prst="textNoShape">
              <a:avLst/>
            </a:prstTxWarp>
          </a:bodyPr>
          <a:lstStyle/>
          <a:p>
            <a:endParaRPr lang="en-US" sz="900" dirty="0">
              <a:latin typeface="Interstate Light" panose="02000506030000020004" pitchFamily="2" charset="0"/>
            </a:endParaRPr>
          </a:p>
        </p:txBody>
      </p:sp>
      <p:sp>
        <p:nvSpPr>
          <p:cNvPr id="11" name="Freeform 14">
            <a:extLst>
              <a:ext uri="{FF2B5EF4-FFF2-40B4-BE49-F238E27FC236}">
                <a16:creationId xmlns:a16="http://schemas.microsoft.com/office/drawing/2014/main" id="{0A882697-2F45-4A50-BDFA-271BAB12BD85}"/>
              </a:ext>
            </a:extLst>
          </p:cNvPr>
          <p:cNvSpPr>
            <a:spLocks/>
          </p:cNvSpPr>
          <p:nvPr userDrawn="1"/>
        </p:nvSpPr>
        <p:spPr bwMode="auto">
          <a:xfrm>
            <a:off x="1503881" y="3628301"/>
            <a:ext cx="579992" cy="1399313"/>
          </a:xfrm>
          <a:custGeom>
            <a:avLst/>
            <a:gdLst>
              <a:gd name="T0" fmla="*/ 0 w 538"/>
              <a:gd name="T1" fmla="*/ 1293 h 1293"/>
              <a:gd name="T2" fmla="*/ 0 w 538"/>
              <a:gd name="T3" fmla="*/ 0 h 1293"/>
              <a:gd name="T4" fmla="*/ 538 w 538"/>
              <a:gd name="T5" fmla="*/ 0 h 1293"/>
              <a:gd name="T6" fmla="*/ 538 w 538"/>
              <a:gd name="T7" fmla="*/ 1099 h 1293"/>
              <a:gd name="T8" fmla="*/ 0 w 538"/>
              <a:gd name="T9" fmla="*/ 1293 h 1293"/>
            </a:gdLst>
            <a:ahLst/>
            <a:cxnLst>
              <a:cxn ang="0">
                <a:pos x="T0" y="T1"/>
              </a:cxn>
              <a:cxn ang="0">
                <a:pos x="T2" y="T3"/>
              </a:cxn>
              <a:cxn ang="0">
                <a:pos x="T4" y="T5"/>
              </a:cxn>
              <a:cxn ang="0">
                <a:pos x="T6" y="T7"/>
              </a:cxn>
              <a:cxn ang="0">
                <a:pos x="T8" y="T9"/>
              </a:cxn>
            </a:cxnLst>
            <a:rect l="0" t="0" r="r" b="b"/>
            <a:pathLst>
              <a:path w="538" h="1293">
                <a:moveTo>
                  <a:pt x="0" y="1293"/>
                </a:moveTo>
                <a:lnTo>
                  <a:pt x="0" y="0"/>
                </a:lnTo>
                <a:lnTo>
                  <a:pt x="538" y="0"/>
                </a:lnTo>
                <a:lnTo>
                  <a:pt x="538" y="1099"/>
                </a:lnTo>
                <a:lnTo>
                  <a:pt x="0" y="1293"/>
                </a:lnTo>
                <a:close/>
              </a:path>
            </a:pathLst>
          </a:custGeom>
          <a:solidFill>
            <a:srgbClr val="001A48"/>
          </a:solidFill>
          <a:ln>
            <a:noFill/>
          </a:ln>
        </p:spPr>
        <p:txBody>
          <a:bodyPr vert="horz" wrap="square" lIns="45720" tIns="22860" rIns="45720" bIns="22860" numCol="1" anchor="t" anchorCtr="0" compatLnSpc="1">
            <a:prstTxWarp prst="textNoShape">
              <a:avLst/>
            </a:prstTxWarp>
          </a:bodyPr>
          <a:lstStyle/>
          <a:p>
            <a:endParaRPr lang="en-US" sz="900" dirty="0"/>
          </a:p>
        </p:txBody>
      </p:sp>
      <p:sp>
        <p:nvSpPr>
          <p:cNvPr id="12" name="Rectangle 19">
            <a:extLst>
              <a:ext uri="{FF2B5EF4-FFF2-40B4-BE49-F238E27FC236}">
                <a16:creationId xmlns:a16="http://schemas.microsoft.com/office/drawing/2014/main" id="{189987DD-707A-4E38-8E65-B3ADCC91AC97}"/>
              </a:ext>
            </a:extLst>
          </p:cNvPr>
          <p:cNvSpPr>
            <a:spLocks noChangeArrowheads="1"/>
          </p:cNvSpPr>
          <p:nvPr userDrawn="1"/>
        </p:nvSpPr>
        <p:spPr bwMode="auto">
          <a:xfrm>
            <a:off x="0" y="2236538"/>
            <a:ext cx="1503881" cy="1394999"/>
          </a:xfrm>
          <a:prstGeom prst="rect">
            <a:avLst/>
          </a:prstGeom>
          <a:solidFill>
            <a:srgbClr val="00AFD7"/>
          </a:solidFill>
          <a:ln>
            <a:noFill/>
          </a:ln>
        </p:spPr>
        <p:txBody>
          <a:bodyPr vert="horz" wrap="square" lIns="45720" tIns="22860" rIns="45720" bIns="22860" numCol="1" anchor="t" anchorCtr="0" compatLnSpc="1">
            <a:prstTxWarp prst="textNoShape">
              <a:avLst/>
            </a:prstTxWarp>
          </a:bodyPr>
          <a:lstStyle/>
          <a:p>
            <a:endParaRPr lang="en-US" sz="900" dirty="0"/>
          </a:p>
        </p:txBody>
      </p:sp>
      <p:sp>
        <p:nvSpPr>
          <p:cNvPr id="13" name="Freeform 20">
            <a:extLst>
              <a:ext uri="{FF2B5EF4-FFF2-40B4-BE49-F238E27FC236}">
                <a16:creationId xmlns:a16="http://schemas.microsoft.com/office/drawing/2014/main" id="{6AF48CC7-1E25-4328-A5DF-F7E47B48936B}"/>
              </a:ext>
            </a:extLst>
          </p:cNvPr>
          <p:cNvSpPr>
            <a:spLocks/>
          </p:cNvSpPr>
          <p:nvPr userDrawn="1"/>
        </p:nvSpPr>
        <p:spPr bwMode="auto">
          <a:xfrm>
            <a:off x="1503881" y="2236538"/>
            <a:ext cx="579992" cy="1394999"/>
          </a:xfrm>
          <a:custGeom>
            <a:avLst/>
            <a:gdLst>
              <a:gd name="T0" fmla="*/ 0 w 538"/>
              <a:gd name="T1" fmla="*/ 1294 h 1294"/>
              <a:gd name="T2" fmla="*/ 0 w 538"/>
              <a:gd name="T3" fmla="*/ 0 h 1294"/>
              <a:gd name="T4" fmla="*/ 538 w 538"/>
              <a:gd name="T5" fmla="*/ 194 h 1294"/>
              <a:gd name="T6" fmla="*/ 538 w 538"/>
              <a:gd name="T7" fmla="*/ 1294 h 1294"/>
              <a:gd name="T8" fmla="*/ 0 w 538"/>
              <a:gd name="T9" fmla="*/ 1294 h 1294"/>
            </a:gdLst>
            <a:ahLst/>
            <a:cxnLst>
              <a:cxn ang="0">
                <a:pos x="T0" y="T1"/>
              </a:cxn>
              <a:cxn ang="0">
                <a:pos x="T2" y="T3"/>
              </a:cxn>
              <a:cxn ang="0">
                <a:pos x="T4" y="T5"/>
              </a:cxn>
              <a:cxn ang="0">
                <a:pos x="T6" y="T7"/>
              </a:cxn>
              <a:cxn ang="0">
                <a:pos x="T8" y="T9"/>
              </a:cxn>
            </a:cxnLst>
            <a:rect l="0" t="0" r="r" b="b"/>
            <a:pathLst>
              <a:path w="538" h="1294">
                <a:moveTo>
                  <a:pt x="0" y="1294"/>
                </a:moveTo>
                <a:lnTo>
                  <a:pt x="0" y="0"/>
                </a:lnTo>
                <a:lnTo>
                  <a:pt x="538" y="194"/>
                </a:lnTo>
                <a:lnTo>
                  <a:pt x="538" y="1294"/>
                </a:lnTo>
                <a:lnTo>
                  <a:pt x="0" y="1294"/>
                </a:lnTo>
                <a:close/>
              </a:path>
            </a:pathLst>
          </a:custGeom>
          <a:solidFill>
            <a:srgbClr val="0092B4"/>
          </a:solidFill>
          <a:ln>
            <a:noFill/>
          </a:ln>
        </p:spPr>
        <p:txBody>
          <a:bodyPr vert="horz" wrap="square" lIns="45720" tIns="22860" rIns="45720" bIns="22860" numCol="1" anchor="t" anchorCtr="0" compatLnSpc="1">
            <a:prstTxWarp prst="textNoShape">
              <a:avLst/>
            </a:prstTxWarp>
          </a:bodyPr>
          <a:lstStyle/>
          <a:p>
            <a:endParaRPr lang="en-US" sz="900" dirty="0"/>
          </a:p>
        </p:txBody>
      </p:sp>
      <p:sp>
        <p:nvSpPr>
          <p:cNvPr id="14" name="Freeform 21">
            <a:extLst>
              <a:ext uri="{FF2B5EF4-FFF2-40B4-BE49-F238E27FC236}">
                <a16:creationId xmlns:a16="http://schemas.microsoft.com/office/drawing/2014/main" id="{5EE613B2-BBFE-4451-9F7F-7DD0BD4CAF59}"/>
              </a:ext>
            </a:extLst>
          </p:cNvPr>
          <p:cNvSpPr>
            <a:spLocks/>
          </p:cNvSpPr>
          <p:nvPr userDrawn="1"/>
        </p:nvSpPr>
        <p:spPr bwMode="auto">
          <a:xfrm>
            <a:off x="2083873" y="2448913"/>
            <a:ext cx="4885727" cy="1184779"/>
          </a:xfrm>
          <a:custGeom>
            <a:avLst/>
            <a:gdLst>
              <a:gd name="T0" fmla="*/ 4537 w 4934"/>
              <a:gd name="T1" fmla="*/ 1099 h 1099"/>
              <a:gd name="T2" fmla="*/ 4934 w 4934"/>
              <a:gd name="T3" fmla="*/ 549 h 1099"/>
              <a:gd name="T4" fmla="*/ 4537 w 4934"/>
              <a:gd name="T5" fmla="*/ 0 h 1099"/>
              <a:gd name="T6" fmla="*/ 0 w 4934"/>
              <a:gd name="T7" fmla="*/ 0 h 1099"/>
              <a:gd name="T8" fmla="*/ 0 w 4934"/>
              <a:gd name="T9" fmla="*/ 1099 h 1099"/>
              <a:gd name="T10" fmla="*/ 4537 w 4934"/>
              <a:gd name="T11" fmla="*/ 1099 h 1099"/>
            </a:gdLst>
            <a:ahLst/>
            <a:cxnLst>
              <a:cxn ang="0">
                <a:pos x="T0" y="T1"/>
              </a:cxn>
              <a:cxn ang="0">
                <a:pos x="T2" y="T3"/>
              </a:cxn>
              <a:cxn ang="0">
                <a:pos x="T4" y="T5"/>
              </a:cxn>
              <a:cxn ang="0">
                <a:pos x="T6" y="T7"/>
              </a:cxn>
              <a:cxn ang="0">
                <a:pos x="T8" y="T9"/>
              </a:cxn>
              <a:cxn ang="0">
                <a:pos x="T10" y="T11"/>
              </a:cxn>
            </a:cxnLst>
            <a:rect l="0" t="0" r="r" b="b"/>
            <a:pathLst>
              <a:path w="4934" h="1099">
                <a:moveTo>
                  <a:pt x="4537" y="1099"/>
                </a:moveTo>
                <a:lnTo>
                  <a:pt x="4934" y="549"/>
                </a:lnTo>
                <a:lnTo>
                  <a:pt x="4537" y="0"/>
                </a:lnTo>
                <a:lnTo>
                  <a:pt x="0" y="0"/>
                </a:lnTo>
                <a:lnTo>
                  <a:pt x="0" y="1099"/>
                </a:lnTo>
                <a:lnTo>
                  <a:pt x="4537" y="1099"/>
                </a:lnTo>
                <a:close/>
              </a:path>
            </a:pathLst>
          </a:custGeom>
          <a:solidFill>
            <a:srgbClr val="00AFD7"/>
          </a:solidFill>
          <a:ln>
            <a:noFill/>
          </a:ln>
        </p:spPr>
        <p:txBody>
          <a:bodyPr vert="horz" wrap="square" lIns="45720" tIns="22860" rIns="45720" bIns="22860" numCol="1" anchor="t" anchorCtr="0" compatLnSpc="1">
            <a:prstTxWarp prst="textNoShape">
              <a:avLst/>
            </a:prstTxWarp>
          </a:bodyPr>
          <a:lstStyle/>
          <a:p>
            <a:endParaRPr lang="en-US" sz="900" dirty="0">
              <a:latin typeface="Interstate Light" panose="02000506030000020004" pitchFamily="2" charset="0"/>
              <a:cs typeface="Arial" panose="020B0604020202020204" pitchFamily="34" charset="0"/>
            </a:endParaRPr>
          </a:p>
        </p:txBody>
      </p:sp>
      <p:sp>
        <p:nvSpPr>
          <p:cNvPr id="15" name="Rectangle 27">
            <a:extLst>
              <a:ext uri="{FF2B5EF4-FFF2-40B4-BE49-F238E27FC236}">
                <a16:creationId xmlns:a16="http://schemas.microsoft.com/office/drawing/2014/main" id="{D0887375-533B-4B73-B9CE-97C04906B34C}"/>
              </a:ext>
            </a:extLst>
          </p:cNvPr>
          <p:cNvSpPr>
            <a:spLocks noChangeArrowheads="1"/>
          </p:cNvSpPr>
          <p:nvPr userDrawn="1"/>
        </p:nvSpPr>
        <p:spPr bwMode="auto">
          <a:xfrm>
            <a:off x="0" y="842616"/>
            <a:ext cx="1503881" cy="1393922"/>
          </a:xfrm>
          <a:prstGeom prst="rect">
            <a:avLst/>
          </a:prstGeom>
          <a:solidFill>
            <a:srgbClr val="00205B"/>
          </a:solidFill>
          <a:ln>
            <a:noFill/>
          </a:ln>
        </p:spPr>
        <p:txBody>
          <a:bodyPr vert="horz" wrap="square" lIns="45720" tIns="22860" rIns="45720" bIns="22860" numCol="1" anchor="t" anchorCtr="0" compatLnSpc="1">
            <a:prstTxWarp prst="textNoShape">
              <a:avLst/>
            </a:prstTxWarp>
          </a:bodyPr>
          <a:lstStyle/>
          <a:p>
            <a:endParaRPr lang="en-US" sz="900" dirty="0"/>
          </a:p>
        </p:txBody>
      </p:sp>
      <p:sp>
        <p:nvSpPr>
          <p:cNvPr id="16" name="Freeform 28">
            <a:extLst>
              <a:ext uri="{FF2B5EF4-FFF2-40B4-BE49-F238E27FC236}">
                <a16:creationId xmlns:a16="http://schemas.microsoft.com/office/drawing/2014/main" id="{1DA8E940-C4F5-4894-A776-815DB5301215}"/>
              </a:ext>
            </a:extLst>
          </p:cNvPr>
          <p:cNvSpPr>
            <a:spLocks/>
          </p:cNvSpPr>
          <p:nvPr userDrawn="1"/>
        </p:nvSpPr>
        <p:spPr bwMode="auto">
          <a:xfrm>
            <a:off x="1503881" y="842616"/>
            <a:ext cx="579992" cy="1603063"/>
          </a:xfrm>
          <a:custGeom>
            <a:avLst/>
            <a:gdLst>
              <a:gd name="T0" fmla="*/ 0 w 538"/>
              <a:gd name="T1" fmla="*/ 1293 h 1487"/>
              <a:gd name="T2" fmla="*/ 0 w 538"/>
              <a:gd name="T3" fmla="*/ 0 h 1487"/>
              <a:gd name="T4" fmla="*/ 538 w 538"/>
              <a:gd name="T5" fmla="*/ 388 h 1487"/>
              <a:gd name="T6" fmla="*/ 538 w 538"/>
              <a:gd name="T7" fmla="*/ 1487 h 1487"/>
              <a:gd name="T8" fmla="*/ 0 w 538"/>
              <a:gd name="T9" fmla="*/ 1293 h 1487"/>
            </a:gdLst>
            <a:ahLst/>
            <a:cxnLst>
              <a:cxn ang="0">
                <a:pos x="T0" y="T1"/>
              </a:cxn>
              <a:cxn ang="0">
                <a:pos x="T2" y="T3"/>
              </a:cxn>
              <a:cxn ang="0">
                <a:pos x="T4" y="T5"/>
              </a:cxn>
              <a:cxn ang="0">
                <a:pos x="T6" y="T7"/>
              </a:cxn>
              <a:cxn ang="0">
                <a:pos x="T8" y="T9"/>
              </a:cxn>
            </a:cxnLst>
            <a:rect l="0" t="0" r="r" b="b"/>
            <a:pathLst>
              <a:path w="538" h="1487">
                <a:moveTo>
                  <a:pt x="0" y="1293"/>
                </a:moveTo>
                <a:lnTo>
                  <a:pt x="0" y="0"/>
                </a:lnTo>
                <a:lnTo>
                  <a:pt x="538" y="388"/>
                </a:lnTo>
                <a:lnTo>
                  <a:pt x="538" y="1487"/>
                </a:lnTo>
                <a:lnTo>
                  <a:pt x="0" y="1293"/>
                </a:lnTo>
                <a:close/>
              </a:path>
            </a:pathLst>
          </a:custGeom>
          <a:solidFill>
            <a:srgbClr val="001A48"/>
          </a:solidFill>
          <a:ln>
            <a:noFill/>
          </a:ln>
        </p:spPr>
        <p:txBody>
          <a:bodyPr vert="horz" wrap="square" lIns="45720" tIns="22860" rIns="45720" bIns="22860" numCol="1" anchor="t" anchorCtr="0" compatLnSpc="1">
            <a:prstTxWarp prst="textNoShape">
              <a:avLst/>
            </a:prstTxWarp>
          </a:bodyPr>
          <a:lstStyle/>
          <a:p>
            <a:endParaRPr lang="en-US" sz="900" dirty="0"/>
          </a:p>
        </p:txBody>
      </p:sp>
      <p:sp>
        <p:nvSpPr>
          <p:cNvPr id="17" name="Freeform 29">
            <a:extLst>
              <a:ext uri="{FF2B5EF4-FFF2-40B4-BE49-F238E27FC236}">
                <a16:creationId xmlns:a16="http://schemas.microsoft.com/office/drawing/2014/main" id="{77F1D57B-1220-4E10-B1BC-01C582BB41D2}"/>
              </a:ext>
            </a:extLst>
          </p:cNvPr>
          <p:cNvSpPr>
            <a:spLocks/>
          </p:cNvSpPr>
          <p:nvPr userDrawn="1"/>
        </p:nvSpPr>
        <p:spPr bwMode="auto">
          <a:xfrm>
            <a:off x="2083873" y="1260900"/>
            <a:ext cx="4558000" cy="1188013"/>
          </a:xfrm>
          <a:custGeom>
            <a:avLst/>
            <a:gdLst>
              <a:gd name="T0" fmla="*/ 3831 w 4228"/>
              <a:gd name="T1" fmla="*/ 1102 h 1102"/>
              <a:gd name="T2" fmla="*/ 4228 w 4228"/>
              <a:gd name="T3" fmla="*/ 552 h 1102"/>
              <a:gd name="T4" fmla="*/ 3831 w 4228"/>
              <a:gd name="T5" fmla="*/ 0 h 1102"/>
              <a:gd name="T6" fmla="*/ 0 w 4228"/>
              <a:gd name="T7" fmla="*/ 0 h 1102"/>
              <a:gd name="T8" fmla="*/ 0 w 4228"/>
              <a:gd name="T9" fmla="*/ 1102 h 1102"/>
              <a:gd name="T10" fmla="*/ 3831 w 4228"/>
              <a:gd name="T11" fmla="*/ 1102 h 1102"/>
            </a:gdLst>
            <a:ahLst/>
            <a:cxnLst>
              <a:cxn ang="0">
                <a:pos x="T0" y="T1"/>
              </a:cxn>
              <a:cxn ang="0">
                <a:pos x="T2" y="T3"/>
              </a:cxn>
              <a:cxn ang="0">
                <a:pos x="T4" y="T5"/>
              </a:cxn>
              <a:cxn ang="0">
                <a:pos x="T6" y="T7"/>
              </a:cxn>
              <a:cxn ang="0">
                <a:pos x="T8" y="T9"/>
              </a:cxn>
              <a:cxn ang="0">
                <a:pos x="T10" y="T11"/>
              </a:cxn>
            </a:cxnLst>
            <a:rect l="0" t="0" r="r" b="b"/>
            <a:pathLst>
              <a:path w="4228" h="1102">
                <a:moveTo>
                  <a:pt x="3831" y="1102"/>
                </a:moveTo>
                <a:lnTo>
                  <a:pt x="4228" y="552"/>
                </a:lnTo>
                <a:lnTo>
                  <a:pt x="3831" y="0"/>
                </a:lnTo>
                <a:lnTo>
                  <a:pt x="0" y="0"/>
                </a:lnTo>
                <a:lnTo>
                  <a:pt x="0" y="1102"/>
                </a:lnTo>
                <a:lnTo>
                  <a:pt x="3831" y="1102"/>
                </a:lnTo>
                <a:close/>
              </a:path>
            </a:pathLst>
          </a:custGeom>
          <a:solidFill>
            <a:srgbClr val="00205B"/>
          </a:solidFill>
          <a:ln>
            <a:noFill/>
          </a:ln>
          <a:effectLst/>
        </p:spPr>
        <p:txBody>
          <a:bodyPr vert="horz" wrap="square" lIns="45720" tIns="22860" rIns="45720" bIns="22860" numCol="1" anchor="t" anchorCtr="0" compatLnSpc="1">
            <a:prstTxWarp prst="textNoShape">
              <a:avLst/>
            </a:prstTxWarp>
          </a:bodyPr>
          <a:lstStyle/>
          <a:p>
            <a:endParaRPr lang="en-US" sz="900" dirty="0">
              <a:latin typeface="Arial" panose="020B0604020202020204" pitchFamily="34" charset="0"/>
              <a:cs typeface="Arial" panose="020B0604020202020204" pitchFamily="34" charset="0"/>
            </a:endParaRPr>
          </a:p>
        </p:txBody>
      </p:sp>
      <p:graphicFrame>
        <p:nvGraphicFramePr>
          <p:cNvPr id="18" name="Chart 17">
            <a:extLst>
              <a:ext uri="{FF2B5EF4-FFF2-40B4-BE49-F238E27FC236}">
                <a16:creationId xmlns:a16="http://schemas.microsoft.com/office/drawing/2014/main" id="{EE669A19-EA70-43D3-9559-FD1325DA892E}"/>
              </a:ext>
            </a:extLst>
          </p:cNvPr>
          <p:cNvGraphicFramePr>
            <a:graphicFrameLocks noChangeAspect="1"/>
          </p:cNvGraphicFramePr>
          <p:nvPr userDrawn="1">
            <p:extLst>
              <p:ext uri="{D42A27DB-BD31-4B8C-83A1-F6EECF244321}">
                <p14:modId xmlns:p14="http://schemas.microsoft.com/office/powerpoint/2010/main" val="1160184777"/>
              </p:ext>
            </p:extLst>
          </p:nvPr>
        </p:nvGraphicFramePr>
        <p:xfrm>
          <a:off x="7423657" y="1840387"/>
          <a:ext cx="1468378" cy="14630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9" name="Chart 18">
            <a:extLst>
              <a:ext uri="{FF2B5EF4-FFF2-40B4-BE49-F238E27FC236}">
                <a16:creationId xmlns:a16="http://schemas.microsoft.com/office/drawing/2014/main" id="{D3B0FB7A-4CAD-4EE0-BE55-BD90370A3994}"/>
              </a:ext>
            </a:extLst>
          </p:cNvPr>
          <p:cNvGraphicFramePr>
            <a:graphicFrameLocks noChangeAspect="1"/>
          </p:cNvGraphicFramePr>
          <p:nvPr userDrawn="1">
            <p:extLst>
              <p:ext uri="{D42A27DB-BD31-4B8C-83A1-F6EECF244321}">
                <p14:modId xmlns:p14="http://schemas.microsoft.com/office/powerpoint/2010/main" val="38512293"/>
              </p:ext>
            </p:extLst>
          </p:nvPr>
        </p:nvGraphicFramePr>
        <p:xfrm>
          <a:off x="9944754" y="1840387"/>
          <a:ext cx="1468378" cy="14630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Chart 19">
            <a:extLst>
              <a:ext uri="{FF2B5EF4-FFF2-40B4-BE49-F238E27FC236}">
                <a16:creationId xmlns:a16="http://schemas.microsoft.com/office/drawing/2014/main" id="{581A4DFE-4EBD-4032-BCEC-408CA2AF171A}"/>
              </a:ext>
            </a:extLst>
          </p:cNvPr>
          <p:cNvGraphicFramePr>
            <a:graphicFrameLocks noChangeAspect="1"/>
          </p:cNvGraphicFramePr>
          <p:nvPr userDrawn="1">
            <p:extLst>
              <p:ext uri="{D42A27DB-BD31-4B8C-83A1-F6EECF244321}">
                <p14:modId xmlns:p14="http://schemas.microsoft.com/office/powerpoint/2010/main" val="1466736550"/>
              </p:ext>
            </p:extLst>
          </p:nvPr>
        </p:nvGraphicFramePr>
        <p:xfrm>
          <a:off x="8545413" y="4245824"/>
          <a:ext cx="1468378" cy="1463040"/>
        </p:xfrm>
        <a:graphic>
          <a:graphicData uri="http://schemas.openxmlformats.org/drawingml/2006/chart">
            <c:chart xmlns:c="http://schemas.openxmlformats.org/drawingml/2006/chart" xmlns:r="http://schemas.openxmlformats.org/officeDocument/2006/relationships" r:id="rId4"/>
          </a:graphicData>
        </a:graphic>
      </p:graphicFrame>
      <p:grpSp>
        <p:nvGrpSpPr>
          <p:cNvPr id="21" name="Group 20">
            <a:extLst>
              <a:ext uri="{FF2B5EF4-FFF2-40B4-BE49-F238E27FC236}">
                <a16:creationId xmlns:a16="http://schemas.microsoft.com/office/drawing/2014/main" id="{229554CD-02DF-4124-BA3A-E6BDBF618BAF}"/>
              </a:ext>
            </a:extLst>
          </p:cNvPr>
          <p:cNvGrpSpPr/>
          <p:nvPr userDrawn="1"/>
        </p:nvGrpSpPr>
        <p:grpSpPr>
          <a:xfrm>
            <a:off x="-5940" y="-1413"/>
            <a:ext cx="12192000" cy="198647"/>
            <a:chOff x="-5940" y="-68094"/>
            <a:chExt cx="12192000" cy="198647"/>
          </a:xfrm>
        </p:grpSpPr>
        <p:sp>
          <p:nvSpPr>
            <p:cNvPr id="22" name="Rectangle 21">
              <a:extLst>
                <a:ext uri="{FF2B5EF4-FFF2-40B4-BE49-F238E27FC236}">
                  <a16:creationId xmlns:a16="http://schemas.microsoft.com/office/drawing/2014/main" id="{EF59C865-2778-4B1A-B0A9-DD9E11400F1F}"/>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Isosceles Triangle 22">
              <a:extLst>
                <a:ext uri="{FF2B5EF4-FFF2-40B4-BE49-F238E27FC236}">
                  <a16:creationId xmlns:a16="http://schemas.microsoft.com/office/drawing/2014/main" id="{9AE24C7C-4EFD-43FD-970E-F9A4DAE4F0DB}"/>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 name="Google Shape;5574;p48">
            <a:extLst>
              <a:ext uri="{FF2B5EF4-FFF2-40B4-BE49-F238E27FC236}">
                <a16:creationId xmlns:a16="http://schemas.microsoft.com/office/drawing/2014/main" id="{FE9D482D-715A-4F31-B94D-B1344F6EC0F4}"/>
              </a:ext>
            </a:extLst>
          </p:cNvPr>
          <p:cNvGrpSpPr>
            <a:grpSpLocks noChangeAspect="1"/>
          </p:cNvGrpSpPr>
          <p:nvPr userDrawn="1"/>
        </p:nvGrpSpPr>
        <p:grpSpPr>
          <a:xfrm>
            <a:off x="492439" y="1242188"/>
            <a:ext cx="538715" cy="640080"/>
            <a:chOff x="-48233050" y="3569725"/>
            <a:chExt cx="252050" cy="299475"/>
          </a:xfrm>
          <a:solidFill>
            <a:schemeClr val="bg1"/>
          </a:solidFill>
        </p:grpSpPr>
        <p:sp>
          <p:nvSpPr>
            <p:cNvPr id="25" name="Google Shape;5575;p48">
              <a:extLst>
                <a:ext uri="{FF2B5EF4-FFF2-40B4-BE49-F238E27FC236}">
                  <a16:creationId xmlns:a16="http://schemas.microsoft.com/office/drawing/2014/main" id="{66ABD5F0-1648-49C4-AC0A-C910BC21E2D5}"/>
                </a:ext>
              </a:extLst>
            </p:cNvPr>
            <p:cNvSpPr/>
            <p:nvPr/>
          </p:nvSpPr>
          <p:spPr>
            <a:xfrm>
              <a:off x="-48233050" y="3569725"/>
              <a:ext cx="252050" cy="299475"/>
            </a:xfrm>
            <a:custGeom>
              <a:avLst/>
              <a:gdLst/>
              <a:ahLst/>
              <a:cxnLst/>
              <a:rect l="l" t="t" r="r" b="b"/>
              <a:pathLst>
                <a:path w="10082" h="11979" extrusionOk="0">
                  <a:moveTo>
                    <a:pt x="5230" y="1393"/>
                  </a:moveTo>
                  <a:cubicBezTo>
                    <a:pt x="5419" y="1393"/>
                    <a:pt x="5577" y="1551"/>
                    <a:pt x="5577" y="1740"/>
                  </a:cubicBezTo>
                  <a:lnTo>
                    <a:pt x="5577" y="1960"/>
                  </a:lnTo>
                  <a:cubicBezTo>
                    <a:pt x="5703" y="2023"/>
                    <a:pt x="5829" y="2086"/>
                    <a:pt x="5923" y="2181"/>
                  </a:cubicBezTo>
                  <a:lnTo>
                    <a:pt x="6144" y="2055"/>
                  </a:lnTo>
                  <a:cubicBezTo>
                    <a:pt x="6194" y="2025"/>
                    <a:pt x="6251" y="2011"/>
                    <a:pt x="6308" y="2011"/>
                  </a:cubicBezTo>
                  <a:cubicBezTo>
                    <a:pt x="6430" y="2011"/>
                    <a:pt x="6552" y="2074"/>
                    <a:pt x="6616" y="2181"/>
                  </a:cubicBezTo>
                  <a:lnTo>
                    <a:pt x="7309" y="3410"/>
                  </a:lnTo>
                  <a:cubicBezTo>
                    <a:pt x="7467" y="3725"/>
                    <a:pt x="7246" y="3819"/>
                    <a:pt x="6963" y="3977"/>
                  </a:cubicBezTo>
                  <a:lnTo>
                    <a:pt x="6963" y="4386"/>
                  </a:lnTo>
                  <a:cubicBezTo>
                    <a:pt x="7246" y="4544"/>
                    <a:pt x="7467" y="4670"/>
                    <a:pt x="7309" y="4985"/>
                  </a:cubicBezTo>
                  <a:lnTo>
                    <a:pt x="6616" y="6182"/>
                  </a:lnTo>
                  <a:cubicBezTo>
                    <a:pt x="6531" y="6289"/>
                    <a:pt x="6417" y="6366"/>
                    <a:pt x="6303" y="6366"/>
                  </a:cubicBezTo>
                  <a:cubicBezTo>
                    <a:pt x="6249" y="6366"/>
                    <a:pt x="6195" y="6349"/>
                    <a:pt x="6144" y="6308"/>
                  </a:cubicBezTo>
                  <a:lnTo>
                    <a:pt x="5923" y="6182"/>
                  </a:lnTo>
                  <a:cubicBezTo>
                    <a:pt x="5829" y="6277"/>
                    <a:pt x="5703" y="6340"/>
                    <a:pt x="5577" y="6403"/>
                  </a:cubicBezTo>
                  <a:lnTo>
                    <a:pt x="5577" y="6623"/>
                  </a:lnTo>
                  <a:cubicBezTo>
                    <a:pt x="5577" y="6812"/>
                    <a:pt x="5419" y="6970"/>
                    <a:pt x="5230" y="6970"/>
                  </a:cubicBezTo>
                  <a:lnTo>
                    <a:pt x="3812" y="6970"/>
                  </a:lnTo>
                  <a:cubicBezTo>
                    <a:pt x="3623" y="6970"/>
                    <a:pt x="3466" y="6812"/>
                    <a:pt x="3466" y="6623"/>
                  </a:cubicBezTo>
                  <a:lnTo>
                    <a:pt x="3466" y="6403"/>
                  </a:lnTo>
                  <a:cubicBezTo>
                    <a:pt x="3340" y="6340"/>
                    <a:pt x="3214" y="6277"/>
                    <a:pt x="3119" y="6182"/>
                  </a:cubicBezTo>
                  <a:lnTo>
                    <a:pt x="2899" y="6308"/>
                  </a:lnTo>
                  <a:cubicBezTo>
                    <a:pt x="2848" y="6338"/>
                    <a:pt x="2791" y="6352"/>
                    <a:pt x="2734" y="6352"/>
                  </a:cubicBezTo>
                  <a:cubicBezTo>
                    <a:pt x="2613" y="6352"/>
                    <a:pt x="2490" y="6289"/>
                    <a:pt x="2426" y="6182"/>
                  </a:cubicBezTo>
                  <a:lnTo>
                    <a:pt x="1733" y="4985"/>
                  </a:lnTo>
                  <a:cubicBezTo>
                    <a:pt x="1638" y="4827"/>
                    <a:pt x="1670" y="4575"/>
                    <a:pt x="1859" y="4512"/>
                  </a:cubicBezTo>
                  <a:lnTo>
                    <a:pt x="2048" y="4386"/>
                  </a:lnTo>
                  <a:lnTo>
                    <a:pt x="2048" y="3977"/>
                  </a:lnTo>
                  <a:lnTo>
                    <a:pt x="1859" y="3882"/>
                  </a:lnTo>
                  <a:cubicBezTo>
                    <a:pt x="1702" y="3788"/>
                    <a:pt x="1607" y="3536"/>
                    <a:pt x="1733" y="3410"/>
                  </a:cubicBezTo>
                  <a:lnTo>
                    <a:pt x="2426" y="2181"/>
                  </a:lnTo>
                  <a:cubicBezTo>
                    <a:pt x="2490" y="2074"/>
                    <a:pt x="2612" y="1997"/>
                    <a:pt x="2733" y="1997"/>
                  </a:cubicBezTo>
                  <a:cubicBezTo>
                    <a:pt x="2790" y="1997"/>
                    <a:pt x="2848" y="2014"/>
                    <a:pt x="2899" y="2055"/>
                  </a:cubicBezTo>
                  <a:lnTo>
                    <a:pt x="3119" y="2181"/>
                  </a:lnTo>
                  <a:cubicBezTo>
                    <a:pt x="3214" y="2086"/>
                    <a:pt x="3340" y="2023"/>
                    <a:pt x="3466" y="1960"/>
                  </a:cubicBezTo>
                  <a:lnTo>
                    <a:pt x="3466" y="1740"/>
                  </a:lnTo>
                  <a:cubicBezTo>
                    <a:pt x="3466" y="1551"/>
                    <a:pt x="3623" y="1393"/>
                    <a:pt x="3812" y="1393"/>
                  </a:cubicBezTo>
                  <a:close/>
                  <a:moveTo>
                    <a:pt x="4547" y="0"/>
                  </a:moveTo>
                  <a:cubicBezTo>
                    <a:pt x="3499" y="0"/>
                    <a:pt x="2484" y="337"/>
                    <a:pt x="1670" y="984"/>
                  </a:cubicBezTo>
                  <a:cubicBezTo>
                    <a:pt x="630" y="1866"/>
                    <a:pt x="0" y="3158"/>
                    <a:pt x="0" y="4544"/>
                  </a:cubicBezTo>
                  <a:cubicBezTo>
                    <a:pt x="0" y="5804"/>
                    <a:pt x="504" y="6970"/>
                    <a:pt x="1418" y="7852"/>
                  </a:cubicBezTo>
                  <a:lnTo>
                    <a:pt x="1418" y="11632"/>
                  </a:lnTo>
                  <a:cubicBezTo>
                    <a:pt x="1418" y="11821"/>
                    <a:pt x="1575" y="11979"/>
                    <a:pt x="1765" y="11979"/>
                  </a:cubicBezTo>
                  <a:lnTo>
                    <a:pt x="5986" y="11979"/>
                  </a:lnTo>
                  <a:cubicBezTo>
                    <a:pt x="6175" y="11979"/>
                    <a:pt x="6333" y="11821"/>
                    <a:pt x="6333" y="11632"/>
                  </a:cubicBezTo>
                  <a:lnTo>
                    <a:pt x="6333" y="10530"/>
                  </a:lnTo>
                  <a:lnTo>
                    <a:pt x="8097" y="10530"/>
                  </a:lnTo>
                  <a:cubicBezTo>
                    <a:pt x="8286" y="10530"/>
                    <a:pt x="8444" y="10372"/>
                    <a:pt x="8444" y="10183"/>
                  </a:cubicBezTo>
                  <a:lnTo>
                    <a:pt x="8444" y="8387"/>
                  </a:lnTo>
                  <a:lnTo>
                    <a:pt x="9042" y="8387"/>
                  </a:lnTo>
                  <a:cubicBezTo>
                    <a:pt x="9389" y="8387"/>
                    <a:pt x="9767" y="8198"/>
                    <a:pt x="9956" y="7883"/>
                  </a:cubicBezTo>
                  <a:cubicBezTo>
                    <a:pt x="10082" y="7568"/>
                    <a:pt x="10082" y="7190"/>
                    <a:pt x="9924" y="6875"/>
                  </a:cubicBezTo>
                  <a:lnTo>
                    <a:pt x="9042" y="5237"/>
                  </a:lnTo>
                  <a:cubicBezTo>
                    <a:pt x="9137" y="4701"/>
                    <a:pt x="9137" y="4134"/>
                    <a:pt x="9011" y="3599"/>
                  </a:cubicBezTo>
                  <a:cubicBezTo>
                    <a:pt x="8664" y="1866"/>
                    <a:pt x="7246" y="480"/>
                    <a:pt x="5545" y="102"/>
                  </a:cubicBezTo>
                  <a:cubicBezTo>
                    <a:pt x="5213" y="34"/>
                    <a:pt x="4878" y="0"/>
                    <a:pt x="4547" y="0"/>
                  </a:cubicBezTo>
                  <a:close/>
                </a:path>
              </a:pathLst>
            </a:custGeom>
            <a:grpFill/>
            <a:ln>
              <a:noFill/>
            </a:ln>
          </p:spPr>
          <p:txBody>
            <a:bodyPr spcFirstLastPara="1" wrap="square" lIns="121900" tIns="121900" rIns="121900" bIns="121900" anchor="ctr" anchorCtr="0">
              <a:noAutofit/>
            </a:bodyPr>
            <a:lstStyle/>
            <a:p>
              <a:endParaRPr sz="2400"/>
            </a:p>
          </p:txBody>
        </p:sp>
        <p:sp>
          <p:nvSpPr>
            <p:cNvPr id="26" name="Google Shape;5576;p48">
              <a:extLst>
                <a:ext uri="{FF2B5EF4-FFF2-40B4-BE49-F238E27FC236}">
                  <a16:creationId xmlns:a16="http://schemas.microsoft.com/office/drawing/2014/main" id="{F7850914-6776-49E2-B055-BBF9CCCE2E51}"/>
                </a:ext>
              </a:extLst>
            </p:cNvPr>
            <p:cNvSpPr/>
            <p:nvPr/>
          </p:nvSpPr>
          <p:spPr>
            <a:xfrm>
              <a:off x="-48170050" y="3622650"/>
              <a:ext cx="100050" cy="103225"/>
            </a:xfrm>
            <a:custGeom>
              <a:avLst/>
              <a:gdLst/>
              <a:ahLst/>
              <a:cxnLst/>
              <a:rect l="l" t="t" r="r" b="b"/>
              <a:pathLst>
                <a:path w="4002" h="4129" extrusionOk="0">
                  <a:moveTo>
                    <a:pt x="1985" y="1009"/>
                  </a:moveTo>
                  <a:cubicBezTo>
                    <a:pt x="2584" y="1009"/>
                    <a:pt x="3057" y="1482"/>
                    <a:pt x="3057" y="2080"/>
                  </a:cubicBezTo>
                  <a:cubicBezTo>
                    <a:pt x="3057" y="2647"/>
                    <a:pt x="2584" y="3120"/>
                    <a:pt x="1985" y="3120"/>
                  </a:cubicBezTo>
                  <a:cubicBezTo>
                    <a:pt x="1418" y="3120"/>
                    <a:pt x="946" y="2647"/>
                    <a:pt x="946" y="2080"/>
                  </a:cubicBezTo>
                  <a:cubicBezTo>
                    <a:pt x="946" y="1482"/>
                    <a:pt x="1418" y="1009"/>
                    <a:pt x="1985" y="1009"/>
                  </a:cubicBezTo>
                  <a:close/>
                  <a:moveTo>
                    <a:pt x="1639" y="1"/>
                  </a:moveTo>
                  <a:lnTo>
                    <a:pt x="1639" y="127"/>
                  </a:lnTo>
                  <a:cubicBezTo>
                    <a:pt x="1639" y="284"/>
                    <a:pt x="1576" y="410"/>
                    <a:pt x="1418" y="442"/>
                  </a:cubicBezTo>
                  <a:cubicBezTo>
                    <a:pt x="1198" y="537"/>
                    <a:pt x="1009" y="631"/>
                    <a:pt x="851" y="757"/>
                  </a:cubicBezTo>
                  <a:cubicBezTo>
                    <a:pt x="770" y="818"/>
                    <a:pt x="689" y="853"/>
                    <a:pt x="607" y="853"/>
                  </a:cubicBezTo>
                  <a:cubicBezTo>
                    <a:pt x="562" y="853"/>
                    <a:pt x="518" y="842"/>
                    <a:pt x="473" y="820"/>
                  </a:cubicBezTo>
                  <a:lnTo>
                    <a:pt x="347" y="726"/>
                  </a:lnTo>
                  <a:lnTo>
                    <a:pt x="1" y="1324"/>
                  </a:lnTo>
                  <a:lnTo>
                    <a:pt x="127" y="1387"/>
                  </a:lnTo>
                  <a:cubicBezTo>
                    <a:pt x="221" y="1482"/>
                    <a:pt x="316" y="1639"/>
                    <a:pt x="253" y="1765"/>
                  </a:cubicBezTo>
                  <a:cubicBezTo>
                    <a:pt x="221" y="1986"/>
                    <a:pt x="221" y="2143"/>
                    <a:pt x="253" y="2395"/>
                  </a:cubicBezTo>
                  <a:cubicBezTo>
                    <a:pt x="316" y="2553"/>
                    <a:pt x="221" y="2647"/>
                    <a:pt x="127" y="2742"/>
                  </a:cubicBezTo>
                  <a:lnTo>
                    <a:pt x="1" y="2805"/>
                  </a:lnTo>
                  <a:lnTo>
                    <a:pt x="347" y="3403"/>
                  </a:lnTo>
                  <a:lnTo>
                    <a:pt x="473" y="3340"/>
                  </a:lnTo>
                  <a:cubicBezTo>
                    <a:pt x="532" y="3297"/>
                    <a:pt x="590" y="3273"/>
                    <a:pt x="649" y="3273"/>
                  </a:cubicBezTo>
                  <a:cubicBezTo>
                    <a:pt x="716" y="3273"/>
                    <a:pt x="784" y="3304"/>
                    <a:pt x="851" y="3372"/>
                  </a:cubicBezTo>
                  <a:cubicBezTo>
                    <a:pt x="1009" y="3529"/>
                    <a:pt x="1198" y="3592"/>
                    <a:pt x="1418" y="3687"/>
                  </a:cubicBezTo>
                  <a:cubicBezTo>
                    <a:pt x="1576" y="3718"/>
                    <a:pt x="1639" y="3876"/>
                    <a:pt x="1639" y="4002"/>
                  </a:cubicBezTo>
                  <a:lnTo>
                    <a:pt x="1639" y="4128"/>
                  </a:lnTo>
                  <a:lnTo>
                    <a:pt x="2364" y="4128"/>
                  </a:lnTo>
                  <a:lnTo>
                    <a:pt x="2364" y="4002"/>
                  </a:lnTo>
                  <a:cubicBezTo>
                    <a:pt x="2364" y="3845"/>
                    <a:pt x="2427" y="3718"/>
                    <a:pt x="2584" y="3687"/>
                  </a:cubicBezTo>
                  <a:cubicBezTo>
                    <a:pt x="2805" y="3592"/>
                    <a:pt x="2994" y="3498"/>
                    <a:pt x="3151" y="3372"/>
                  </a:cubicBezTo>
                  <a:cubicBezTo>
                    <a:pt x="3224" y="3317"/>
                    <a:pt x="3298" y="3283"/>
                    <a:pt x="3371" y="3283"/>
                  </a:cubicBezTo>
                  <a:cubicBezTo>
                    <a:pt x="3424" y="3283"/>
                    <a:pt x="3476" y="3301"/>
                    <a:pt x="3529" y="3340"/>
                  </a:cubicBezTo>
                  <a:lnTo>
                    <a:pt x="3655" y="3403"/>
                  </a:lnTo>
                  <a:lnTo>
                    <a:pt x="4002" y="2805"/>
                  </a:lnTo>
                  <a:lnTo>
                    <a:pt x="3876" y="2742"/>
                  </a:lnTo>
                  <a:cubicBezTo>
                    <a:pt x="3781" y="2647"/>
                    <a:pt x="3687" y="2490"/>
                    <a:pt x="3750" y="2395"/>
                  </a:cubicBezTo>
                  <a:cubicBezTo>
                    <a:pt x="3781" y="2143"/>
                    <a:pt x="3781" y="1986"/>
                    <a:pt x="3750" y="1765"/>
                  </a:cubicBezTo>
                  <a:cubicBezTo>
                    <a:pt x="3687" y="1608"/>
                    <a:pt x="3781" y="1482"/>
                    <a:pt x="3876" y="1387"/>
                  </a:cubicBezTo>
                  <a:lnTo>
                    <a:pt x="4002" y="1324"/>
                  </a:lnTo>
                  <a:lnTo>
                    <a:pt x="3655" y="726"/>
                  </a:lnTo>
                  <a:lnTo>
                    <a:pt x="3529" y="820"/>
                  </a:lnTo>
                  <a:cubicBezTo>
                    <a:pt x="3477" y="846"/>
                    <a:pt x="3425" y="861"/>
                    <a:pt x="3373" y="861"/>
                  </a:cubicBezTo>
                  <a:cubicBezTo>
                    <a:pt x="3299" y="861"/>
                    <a:pt x="3225" y="831"/>
                    <a:pt x="3151" y="757"/>
                  </a:cubicBezTo>
                  <a:cubicBezTo>
                    <a:pt x="2994" y="600"/>
                    <a:pt x="2805" y="537"/>
                    <a:pt x="2584" y="442"/>
                  </a:cubicBezTo>
                  <a:cubicBezTo>
                    <a:pt x="2427" y="410"/>
                    <a:pt x="2364" y="253"/>
                    <a:pt x="2364" y="127"/>
                  </a:cubicBezTo>
                  <a:lnTo>
                    <a:pt x="2364" y="1"/>
                  </a:lnTo>
                  <a:close/>
                </a:path>
              </a:pathLst>
            </a:custGeom>
            <a:grpFill/>
            <a:ln>
              <a:noFill/>
            </a:ln>
          </p:spPr>
          <p:txBody>
            <a:bodyPr spcFirstLastPara="1" wrap="square" lIns="121900" tIns="121900" rIns="121900" bIns="121900" anchor="ctr" anchorCtr="0">
              <a:noAutofit/>
            </a:bodyPr>
            <a:lstStyle/>
            <a:p>
              <a:endParaRPr sz="2400"/>
            </a:p>
          </p:txBody>
        </p:sp>
        <p:sp>
          <p:nvSpPr>
            <p:cNvPr id="27" name="Google Shape;5577;p48">
              <a:extLst>
                <a:ext uri="{FF2B5EF4-FFF2-40B4-BE49-F238E27FC236}">
                  <a16:creationId xmlns:a16="http://schemas.microsoft.com/office/drawing/2014/main" id="{6F1D474A-1C8E-4C4F-9102-41DE5F415559}"/>
                </a:ext>
              </a:extLst>
            </p:cNvPr>
            <p:cNvSpPr/>
            <p:nvPr/>
          </p:nvSpPr>
          <p:spPr>
            <a:xfrm>
              <a:off x="-48129100" y="3665200"/>
              <a:ext cx="18150" cy="18125"/>
            </a:xfrm>
            <a:custGeom>
              <a:avLst/>
              <a:gdLst/>
              <a:ahLst/>
              <a:cxnLst/>
              <a:rect l="l" t="t" r="r" b="b"/>
              <a:pathLst>
                <a:path w="726" h="725" extrusionOk="0">
                  <a:moveTo>
                    <a:pt x="347" y="0"/>
                  </a:moveTo>
                  <a:cubicBezTo>
                    <a:pt x="158" y="0"/>
                    <a:pt x="1" y="158"/>
                    <a:pt x="1" y="378"/>
                  </a:cubicBezTo>
                  <a:cubicBezTo>
                    <a:pt x="1" y="567"/>
                    <a:pt x="158" y="725"/>
                    <a:pt x="347" y="725"/>
                  </a:cubicBezTo>
                  <a:cubicBezTo>
                    <a:pt x="568" y="725"/>
                    <a:pt x="726" y="567"/>
                    <a:pt x="726" y="378"/>
                  </a:cubicBezTo>
                  <a:cubicBezTo>
                    <a:pt x="726" y="158"/>
                    <a:pt x="568" y="0"/>
                    <a:pt x="347" y="0"/>
                  </a:cubicBezTo>
                  <a:close/>
                </a:path>
              </a:pathLst>
            </a:custGeom>
            <a:grpFill/>
            <a:ln>
              <a:noFill/>
            </a:ln>
          </p:spPr>
          <p:txBody>
            <a:bodyPr spcFirstLastPara="1" wrap="square" lIns="121900" tIns="121900" rIns="121900" bIns="121900" anchor="ctr" anchorCtr="0">
              <a:noAutofit/>
            </a:bodyPr>
            <a:lstStyle/>
            <a:p>
              <a:endParaRPr sz="2400"/>
            </a:p>
          </p:txBody>
        </p:sp>
      </p:grpSp>
      <p:grpSp>
        <p:nvGrpSpPr>
          <p:cNvPr id="28" name="Google Shape;8722;p55">
            <a:extLst>
              <a:ext uri="{FF2B5EF4-FFF2-40B4-BE49-F238E27FC236}">
                <a16:creationId xmlns:a16="http://schemas.microsoft.com/office/drawing/2014/main" id="{B91942EE-A666-439A-81EB-9CCCFC36542E}"/>
              </a:ext>
            </a:extLst>
          </p:cNvPr>
          <p:cNvGrpSpPr>
            <a:grpSpLocks noChangeAspect="1"/>
          </p:cNvGrpSpPr>
          <p:nvPr userDrawn="1"/>
        </p:nvGrpSpPr>
        <p:grpSpPr>
          <a:xfrm>
            <a:off x="364260" y="2618289"/>
            <a:ext cx="731520" cy="731520"/>
            <a:chOff x="3497300" y="3227275"/>
            <a:chExt cx="296175" cy="296175"/>
          </a:xfrm>
          <a:solidFill>
            <a:schemeClr val="bg1"/>
          </a:solidFill>
        </p:grpSpPr>
        <p:sp>
          <p:nvSpPr>
            <p:cNvPr id="29" name="Google Shape;8723;p55">
              <a:extLst>
                <a:ext uri="{FF2B5EF4-FFF2-40B4-BE49-F238E27FC236}">
                  <a16:creationId xmlns:a16="http://schemas.microsoft.com/office/drawing/2014/main" id="{9E6F0A67-95F3-4021-86D5-B3463AAACE7F}"/>
                </a:ext>
              </a:extLst>
            </p:cNvPr>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121900" tIns="121900" rIns="121900" bIns="121900" anchor="ctr" anchorCtr="0">
              <a:noAutofit/>
            </a:bodyPr>
            <a:lstStyle/>
            <a:p>
              <a:endParaRPr sz="2400"/>
            </a:p>
          </p:txBody>
        </p:sp>
        <p:sp>
          <p:nvSpPr>
            <p:cNvPr id="30" name="Google Shape;8724;p55">
              <a:extLst>
                <a:ext uri="{FF2B5EF4-FFF2-40B4-BE49-F238E27FC236}">
                  <a16:creationId xmlns:a16="http://schemas.microsoft.com/office/drawing/2014/main" id="{7D4AA565-95BC-471A-8459-3F23D03774A2}"/>
                </a:ext>
              </a:extLst>
            </p:cNvPr>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121900" tIns="121900" rIns="121900" bIns="121900" anchor="ctr" anchorCtr="0">
              <a:noAutofit/>
            </a:bodyPr>
            <a:lstStyle/>
            <a:p>
              <a:endParaRPr sz="2400"/>
            </a:p>
          </p:txBody>
        </p:sp>
        <p:sp>
          <p:nvSpPr>
            <p:cNvPr id="31" name="Google Shape;8725;p55">
              <a:extLst>
                <a:ext uri="{FF2B5EF4-FFF2-40B4-BE49-F238E27FC236}">
                  <a16:creationId xmlns:a16="http://schemas.microsoft.com/office/drawing/2014/main" id="{DA9F92AD-9C80-4C43-A6F0-19BFAE5DD0EC}"/>
                </a:ext>
              </a:extLst>
            </p:cNvPr>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121900" tIns="121900" rIns="121900" bIns="121900" anchor="ctr" anchorCtr="0">
              <a:noAutofit/>
            </a:bodyPr>
            <a:lstStyle/>
            <a:p>
              <a:endParaRPr sz="2400"/>
            </a:p>
          </p:txBody>
        </p:sp>
        <p:sp>
          <p:nvSpPr>
            <p:cNvPr id="32" name="Google Shape;8726;p55">
              <a:extLst>
                <a:ext uri="{FF2B5EF4-FFF2-40B4-BE49-F238E27FC236}">
                  <a16:creationId xmlns:a16="http://schemas.microsoft.com/office/drawing/2014/main" id="{F552193E-1125-4377-99A0-06AB596599B3}"/>
                </a:ext>
              </a:extLst>
            </p:cNvPr>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121900" tIns="121900" rIns="121900" bIns="121900" anchor="ctr" anchorCtr="0">
              <a:noAutofit/>
            </a:bodyPr>
            <a:lstStyle/>
            <a:p>
              <a:endParaRPr sz="2400"/>
            </a:p>
          </p:txBody>
        </p:sp>
        <p:sp>
          <p:nvSpPr>
            <p:cNvPr id="33" name="Google Shape;8727;p55">
              <a:extLst>
                <a:ext uri="{FF2B5EF4-FFF2-40B4-BE49-F238E27FC236}">
                  <a16:creationId xmlns:a16="http://schemas.microsoft.com/office/drawing/2014/main" id="{7A27E44A-052F-4738-AECD-BB2FD7838597}"/>
                </a:ext>
              </a:extLst>
            </p:cNvPr>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121900" tIns="121900" rIns="121900" bIns="121900" anchor="ctr" anchorCtr="0">
              <a:noAutofit/>
            </a:bodyPr>
            <a:lstStyle/>
            <a:p>
              <a:endParaRPr sz="2400"/>
            </a:p>
          </p:txBody>
        </p:sp>
        <p:sp>
          <p:nvSpPr>
            <p:cNvPr id="34" name="Google Shape;8728;p55">
              <a:extLst>
                <a:ext uri="{FF2B5EF4-FFF2-40B4-BE49-F238E27FC236}">
                  <a16:creationId xmlns:a16="http://schemas.microsoft.com/office/drawing/2014/main" id="{91580979-325C-404E-9721-3939CAE8468C}"/>
                </a:ext>
              </a:extLst>
            </p:cNvPr>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121900" tIns="121900" rIns="121900" bIns="121900" anchor="ctr" anchorCtr="0">
              <a:noAutofit/>
            </a:bodyPr>
            <a:lstStyle/>
            <a:p>
              <a:endParaRPr sz="2400"/>
            </a:p>
          </p:txBody>
        </p:sp>
        <p:sp>
          <p:nvSpPr>
            <p:cNvPr id="35" name="Google Shape;8729;p55">
              <a:extLst>
                <a:ext uri="{FF2B5EF4-FFF2-40B4-BE49-F238E27FC236}">
                  <a16:creationId xmlns:a16="http://schemas.microsoft.com/office/drawing/2014/main" id="{B51487FF-45E1-41C3-9284-7B33865D2D39}"/>
                </a:ext>
              </a:extLst>
            </p:cNvPr>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121900" tIns="121900" rIns="121900" bIns="121900" anchor="ctr" anchorCtr="0">
              <a:noAutofit/>
            </a:bodyPr>
            <a:lstStyle/>
            <a:p>
              <a:endParaRPr sz="2400"/>
            </a:p>
          </p:txBody>
        </p:sp>
        <p:sp>
          <p:nvSpPr>
            <p:cNvPr id="36" name="Google Shape;8730;p55">
              <a:extLst>
                <a:ext uri="{FF2B5EF4-FFF2-40B4-BE49-F238E27FC236}">
                  <a16:creationId xmlns:a16="http://schemas.microsoft.com/office/drawing/2014/main" id="{724D7840-EF2B-4884-B65B-F92A4FD109D6}"/>
                </a:ext>
              </a:extLst>
            </p:cNvPr>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121900" tIns="121900" rIns="121900" bIns="121900" anchor="ctr" anchorCtr="0">
              <a:noAutofit/>
            </a:bodyPr>
            <a:lstStyle/>
            <a:p>
              <a:endParaRPr sz="2400"/>
            </a:p>
          </p:txBody>
        </p:sp>
      </p:grpSp>
      <p:grpSp>
        <p:nvGrpSpPr>
          <p:cNvPr id="37" name="Google Shape;8561;p55">
            <a:extLst>
              <a:ext uri="{FF2B5EF4-FFF2-40B4-BE49-F238E27FC236}">
                <a16:creationId xmlns:a16="http://schemas.microsoft.com/office/drawing/2014/main" id="{7C877125-D604-4643-8340-5D393459F65E}"/>
              </a:ext>
            </a:extLst>
          </p:cNvPr>
          <p:cNvGrpSpPr>
            <a:grpSpLocks noChangeAspect="1"/>
          </p:cNvGrpSpPr>
          <p:nvPr userDrawn="1"/>
        </p:nvGrpSpPr>
        <p:grpSpPr>
          <a:xfrm>
            <a:off x="447928" y="3989345"/>
            <a:ext cx="702208" cy="698487"/>
            <a:chOff x="2404875" y="3955825"/>
            <a:chExt cx="296950" cy="295375"/>
          </a:xfrm>
          <a:solidFill>
            <a:schemeClr val="bg1"/>
          </a:solidFill>
        </p:grpSpPr>
        <p:sp>
          <p:nvSpPr>
            <p:cNvPr id="38" name="Google Shape;8562;p55">
              <a:extLst>
                <a:ext uri="{FF2B5EF4-FFF2-40B4-BE49-F238E27FC236}">
                  <a16:creationId xmlns:a16="http://schemas.microsoft.com/office/drawing/2014/main" id="{F2459F3C-826F-41F1-BABF-C4B7D9CE3C4F}"/>
                </a:ext>
              </a:extLst>
            </p:cNvPr>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grpFill/>
            <a:ln>
              <a:noFill/>
            </a:ln>
          </p:spPr>
          <p:txBody>
            <a:bodyPr spcFirstLastPara="1" wrap="square" lIns="121900" tIns="121900" rIns="121900" bIns="121900" anchor="ctr" anchorCtr="0">
              <a:noAutofit/>
            </a:bodyPr>
            <a:lstStyle/>
            <a:p>
              <a:endParaRPr sz="2400"/>
            </a:p>
          </p:txBody>
        </p:sp>
        <p:sp>
          <p:nvSpPr>
            <p:cNvPr id="39" name="Google Shape;8563;p55">
              <a:extLst>
                <a:ext uri="{FF2B5EF4-FFF2-40B4-BE49-F238E27FC236}">
                  <a16:creationId xmlns:a16="http://schemas.microsoft.com/office/drawing/2014/main" id="{BC30B53C-6F18-4CC7-8B17-733C97A5B4F5}"/>
                </a:ext>
              </a:extLst>
            </p:cNvPr>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grpFill/>
            <a:ln>
              <a:noFill/>
            </a:ln>
          </p:spPr>
          <p:txBody>
            <a:bodyPr spcFirstLastPara="1" wrap="square" lIns="121900" tIns="121900" rIns="121900" bIns="121900" anchor="ctr" anchorCtr="0">
              <a:noAutofit/>
            </a:bodyPr>
            <a:lstStyle/>
            <a:p>
              <a:endParaRPr sz="2400"/>
            </a:p>
          </p:txBody>
        </p:sp>
        <p:sp>
          <p:nvSpPr>
            <p:cNvPr id="40" name="Google Shape;8564;p55">
              <a:extLst>
                <a:ext uri="{FF2B5EF4-FFF2-40B4-BE49-F238E27FC236}">
                  <a16:creationId xmlns:a16="http://schemas.microsoft.com/office/drawing/2014/main" id="{9951E369-A4A4-4191-A8AC-2FAC2FF8F355}"/>
                </a:ext>
              </a:extLst>
            </p:cNvPr>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grpFill/>
            <a:ln>
              <a:noFill/>
            </a:ln>
          </p:spPr>
          <p:txBody>
            <a:bodyPr spcFirstLastPara="1" wrap="square" lIns="121900" tIns="121900" rIns="121900" bIns="121900" anchor="ctr" anchorCtr="0">
              <a:noAutofit/>
            </a:bodyPr>
            <a:lstStyle/>
            <a:p>
              <a:endParaRPr sz="2400"/>
            </a:p>
          </p:txBody>
        </p:sp>
        <p:sp>
          <p:nvSpPr>
            <p:cNvPr id="41" name="Google Shape;8565;p55">
              <a:extLst>
                <a:ext uri="{FF2B5EF4-FFF2-40B4-BE49-F238E27FC236}">
                  <a16:creationId xmlns:a16="http://schemas.microsoft.com/office/drawing/2014/main" id="{1B4DB126-E047-426A-9CC5-60EEE15916BB}"/>
                </a:ext>
              </a:extLst>
            </p:cNvPr>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grpFill/>
            <a:ln>
              <a:noFill/>
            </a:ln>
          </p:spPr>
          <p:txBody>
            <a:bodyPr spcFirstLastPara="1" wrap="square" lIns="121900" tIns="121900" rIns="121900" bIns="121900" anchor="ctr" anchorCtr="0">
              <a:noAutofit/>
            </a:bodyPr>
            <a:lstStyle/>
            <a:p>
              <a:endParaRPr sz="2400"/>
            </a:p>
          </p:txBody>
        </p:sp>
      </p:grpSp>
      <p:grpSp>
        <p:nvGrpSpPr>
          <p:cNvPr id="42" name="Google Shape;8767;p55">
            <a:extLst>
              <a:ext uri="{FF2B5EF4-FFF2-40B4-BE49-F238E27FC236}">
                <a16:creationId xmlns:a16="http://schemas.microsoft.com/office/drawing/2014/main" id="{48BFE56A-AC41-4BA0-B439-E19CFC215686}"/>
              </a:ext>
            </a:extLst>
          </p:cNvPr>
          <p:cNvGrpSpPr>
            <a:grpSpLocks noChangeAspect="1"/>
          </p:cNvGrpSpPr>
          <p:nvPr userDrawn="1"/>
        </p:nvGrpSpPr>
        <p:grpSpPr>
          <a:xfrm>
            <a:off x="364260" y="5400759"/>
            <a:ext cx="690349" cy="640080"/>
            <a:chOff x="6543825" y="3202075"/>
            <a:chExt cx="296975" cy="275350"/>
          </a:xfrm>
          <a:solidFill>
            <a:schemeClr val="bg1"/>
          </a:solidFill>
        </p:grpSpPr>
        <p:sp>
          <p:nvSpPr>
            <p:cNvPr id="43" name="Google Shape;8768;p55">
              <a:extLst>
                <a:ext uri="{FF2B5EF4-FFF2-40B4-BE49-F238E27FC236}">
                  <a16:creationId xmlns:a16="http://schemas.microsoft.com/office/drawing/2014/main" id="{C58D21D4-63FF-408B-9FFF-18B53D46EED1}"/>
                </a:ext>
              </a:extLst>
            </p:cNvPr>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121900" tIns="121900" rIns="121900" bIns="121900" anchor="ctr" anchorCtr="0">
              <a:noAutofit/>
            </a:bodyPr>
            <a:lstStyle/>
            <a:p>
              <a:endParaRPr sz="2400"/>
            </a:p>
          </p:txBody>
        </p:sp>
        <p:sp>
          <p:nvSpPr>
            <p:cNvPr id="44" name="Google Shape;8769;p55">
              <a:extLst>
                <a:ext uri="{FF2B5EF4-FFF2-40B4-BE49-F238E27FC236}">
                  <a16:creationId xmlns:a16="http://schemas.microsoft.com/office/drawing/2014/main" id="{37B87153-B715-44D6-8AC1-5D1B5A83A5B4}"/>
                </a:ext>
              </a:extLst>
            </p:cNvPr>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121900" tIns="121900" rIns="121900" bIns="121900" anchor="ctr" anchorCtr="0">
              <a:noAutofit/>
            </a:bodyPr>
            <a:lstStyle/>
            <a:p>
              <a:endParaRPr sz="2400"/>
            </a:p>
          </p:txBody>
        </p:sp>
        <p:sp>
          <p:nvSpPr>
            <p:cNvPr id="45" name="Google Shape;8770;p55">
              <a:extLst>
                <a:ext uri="{FF2B5EF4-FFF2-40B4-BE49-F238E27FC236}">
                  <a16:creationId xmlns:a16="http://schemas.microsoft.com/office/drawing/2014/main" id="{56DCA3F4-A8B5-4CAF-B836-50E514D28739}"/>
                </a:ext>
              </a:extLst>
            </p:cNvPr>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121900" tIns="121900" rIns="121900" bIns="121900" anchor="ctr" anchorCtr="0">
              <a:noAutofit/>
            </a:bodyPr>
            <a:lstStyle/>
            <a:p>
              <a:endParaRPr sz="2400"/>
            </a:p>
          </p:txBody>
        </p:sp>
        <p:sp>
          <p:nvSpPr>
            <p:cNvPr id="46" name="Google Shape;8771;p55">
              <a:extLst>
                <a:ext uri="{FF2B5EF4-FFF2-40B4-BE49-F238E27FC236}">
                  <a16:creationId xmlns:a16="http://schemas.microsoft.com/office/drawing/2014/main" id="{9FFDAB94-9199-4227-A26D-843DE9F27DAF}"/>
                </a:ext>
              </a:extLst>
            </p:cNvPr>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121900" tIns="121900" rIns="121900" bIns="121900" anchor="ctr" anchorCtr="0">
              <a:noAutofit/>
            </a:bodyPr>
            <a:lstStyle/>
            <a:p>
              <a:endParaRPr sz="2400"/>
            </a:p>
          </p:txBody>
        </p:sp>
        <p:sp>
          <p:nvSpPr>
            <p:cNvPr id="47" name="Google Shape;8772;p55">
              <a:extLst>
                <a:ext uri="{FF2B5EF4-FFF2-40B4-BE49-F238E27FC236}">
                  <a16:creationId xmlns:a16="http://schemas.microsoft.com/office/drawing/2014/main" id="{C7D11FFF-7837-45C0-8B19-742EFB9ADAA7}"/>
                </a:ext>
              </a:extLst>
            </p:cNvPr>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121900" tIns="121900" rIns="121900" bIns="121900" anchor="ctr" anchorCtr="0">
              <a:noAutofit/>
            </a:bodyPr>
            <a:lstStyle/>
            <a:p>
              <a:endParaRPr sz="2400"/>
            </a:p>
          </p:txBody>
        </p:sp>
        <p:sp>
          <p:nvSpPr>
            <p:cNvPr id="48" name="Google Shape;8773;p55">
              <a:extLst>
                <a:ext uri="{FF2B5EF4-FFF2-40B4-BE49-F238E27FC236}">
                  <a16:creationId xmlns:a16="http://schemas.microsoft.com/office/drawing/2014/main" id="{D7609752-ABDF-4BBB-87B9-A7F352B2478A}"/>
                </a:ext>
              </a:extLst>
            </p:cNvPr>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121900" tIns="121900" rIns="121900" bIns="121900" anchor="ctr" anchorCtr="0">
              <a:noAutofit/>
            </a:bodyPr>
            <a:lstStyle/>
            <a:p>
              <a:endParaRPr sz="2400"/>
            </a:p>
          </p:txBody>
        </p:sp>
        <p:sp>
          <p:nvSpPr>
            <p:cNvPr id="49" name="Google Shape;8774;p55">
              <a:extLst>
                <a:ext uri="{FF2B5EF4-FFF2-40B4-BE49-F238E27FC236}">
                  <a16:creationId xmlns:a16="http://schemas.microsoft.com/office/drawing/2014/main" id="{4BD71A1B-3303-475B-9935-19203772B928}"/>
                </a:ext>
              </a:extLst>
            </p:cNvPr>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121900" tIns="121900" rIns="121900" bIns="121900" anchor="ctr" anchorCtr="0">
              <a:noAutofit/>
            </a:bodyPr>
            <a:lstStyle/>
            <a:p>
              <a:endParaRPr sz="2400"/>
            </a:p>
          </p:txBody>
        </p:sp>
      </p:grpSp>
      <p:grpSp>
        <p:nvGrpSpPr>
          <p:cNvPr id="50" name="Group 49">
            <a:extLst>
              <a:ext uri="{FF2B5EF4-FFF2-40B4-BE49-F238E27FC236}">
                <a16:creationId xmlns:a16="http://schemas.microsoft.com/office/drawing/2014/main" id="{96CEF7D5-78C7-4E8A-AE6A-6AAC34DAAAF8}"/>
              </a:ext>
            </a:extLst>
          </p:cNvPr>
          <p:cNvGrpSpPr>
            <a:grpSpLocks noChangeAspect="1"/>
          </p:cNvGrpSpPr>
          <p:nvPr userDrawn="1"/>
        </p:nvGrpSpPr>
        <p:grpSpPr>
          <a:xfrm>
            <a:off x="9074552" y="5394960"/>
            <a:ext cx="3117448" cy="1463040"/>
            <a:chOff x="8343900" y="5052060"/>
            <a:chExt cx="3848100" cy="1805940"/>
          </a:xfrm>
        </p:grpSpPr>
        <p:sp>
          <p:nvSpPr>
            <p:cNvPr id="51" name="Isosceles Triangle 50">
              <a:extLst>
                <a:ext uri="{FF2B5EF4-FFF2-40B4-BE49-F238E27FC236}">
                  <a16:creationId xmlns:a16="http://schemas.microsoft.com/office/drawing/2014/main" id="{357432D3-FB50-436C-8CEA-33ABE4D2266A}"/>
                </a:ext>
              </a:extLst>
            </p:cNvPr>
            <p:cNvSpPr/>
            <p:nvPr/>
          </p:nvSpPr>
          <p:spPr>
            <a:xfrm>
              <a:off x="8343900" y="5829300"/>
              <a:ext cx="3848100" cy="1028700"/>
            </a:xfrm>
            <a:prstGeom prst="triangle">
              <a:avLst>
                <a:gd name="adj" fmla="val 100000"/>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Freeform: Shape 51">
              <a:extLst>
                <a:ext uri="{FF2B5EF4-FFF2-40B4-BE49-F238E27FC236}">
                  <a16:creationId xmlns:a16="http://schemas.microsoft.com/office/drawing/2014/main" id="{10031178-4AE3-440C-99B4-0F53212982E8}"/>
                </a:ext>
              </a:extLst>
            </p:cNvPr>
            <p:cNvSpPr/>
            <p:nvPr/>
          </p:nvSpPr>
          <p:spPr>
            <a:xfrm rot="16200000">
              <a:off x="11175166" y="5042042"/>
              <a:ext cx="1006816" cy="1026852"/>
            </a:xfrm>
            <a:custGeom>
              <a:avLst/>
              <a:gdLst>
                <a:gd name="connsiteX0" fmla="*/ 1006816 w 1006816"/>
                <a:gd name="connsiteY0" fmla="*/ 1026852 h 1026852"/>
                <a:gd name="connsiteX1" fmla="*/ 274505 w 1006816"/>
                <a:gd name="connsiteY1" fmla="*/ 1026852 h 1026852"/>
                <a:gd name="connsiteX2" fmla="*/ 0 w 1006816"/>
                <a:gd name="connsiteY2" fmla="*/ 0 h 1026852"/>
              </a:gdLst>
              <a:ahLst/>
              <a:cxnLst>
                <a:cxn ang="0">
                  <a:pos x="connsiteX0" y="connsiteY0"/>
                </a:cxn>
                <a:cxn ang="0">
                  <a:pos x="connsiteX1" y="connsiteY1"/>
                </a:cxn>
                <a:cxn ang="0">
                  <a:pos x="connsiteX2" y="connsiteY2"/>
                </a:cxn>
              </a:cxnLst>
              <a:rect l="l" t="t" r="r" b="b"/>
              <a:pathLst>
                <a:path w="1006816" h="1026852">
                  <a:moveTo>
                    <a:pt x="1006816" y="1026852"/>
                  </a:moveTo>
                  <a:lnTo>
                    <a:pt x="274505" y="1026852"/>
                  </a:lnTo>
                  <a:lnTo>
                    <a:pt x="0" y="0"/>
                  </a:lnTo>
                  <a:close/>
                </a:path>
              </a:pathLst>
            </a:cu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53" name="Text Placeholder 19">
            <a:extLst>
              <a:ext uri="{FF2B5EF4-FFF2-40B4-BE49-F238E27FC236}">
                <a16:creationId xmlns:a16="http://schemas.microsoft.com/office/drawing/2014/main" id="{C934F63B-7A6D-4C97-89C8-0D77A2565AD2}"/>
              </a:ext>
            </a:extLst>
          </p:cNvPr>
          <p:cNvSpPr>
            <a:spLocks noGrp="1"/>
          </p:cNvSpPr>
          <p:nvPr>
            <p:ph type="body" sz="quarter" idx="37" hasCustomPrompt="1"/>
          </p:nvPr>
        </p:nvSpPr>
        <p:spPr>
          <a:xfrm>
            <a:off x="2285665" y="1407642"/>
            <a:ext cx="3906274" cy="896923"/>
          </a:xfrm>
        </p:spPr>
        <p:txBody>
          <a:bodyPr anchor="ctr">
            <a:normAutofit/>
          </a:bodyPr>
          <a:lstStyle>
            <a:lvl1pPr marL="0" indent="0" algn="l">
              <a:buNone/>
              <a:defRPr sz="1800" b="0">
                <a:solidFill>
                  <a:schemeClr val="bg1"/>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54" name="Text Placeholder 19">
            <a:extLst>
              <a:ext uri="{FF2B5EF4-FFF2-40B4-BE49-F238E27FC236}">
                <a16:creationId xmlns:a16="http://schemas.microsoft.com/office/drawing/2014/main" id="{2289D2E8-D387-4079-B1CE-B4FB5E01F681}"/>
              </a:ext>
            </a:extLst>
          </p:cNvPr>
          <p:cNvSpPr>
            <a:spLocks noGrp="1"/>
          </p:cNvSpPr>
          <p:nvPr>
            <p:ph type="body" sz="quarter" idx="39" hasCustomPrompt="1"/>
          </p:nvPr>
        </p:nvSpPr>
        <p:spPr>
          <a:xfrm>
            <a:off x="2293605" y="2605202"/>
            <a:ext cx="4348268" cy="896923"/>
          </a:xfrm>
        </p:spPr>
        <p:txBody>
          <a:bodyPr anchor="ctr">
            <a:normAutofit/>
          </a:bodyPr>
          <a:lstStyle>
            <a:lvl1pPr marL="0" indent="0" algn="l">
              <a:buNone/>
              <a:defRPr sz="1800" b="0">
                <a:solidFill>
                  <a:schemeClr val="bg1"/>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55" name="Text Placeholder 19">
            <a:extLst>
              <a:ext uri="{FF2B5EF4-FFF2-40B4-BE49-F238E27FC236}">
                <a16:creationId xmlns:a16="http://schemas.microsoft.com/office/drawing/2014/main" id="{04EAA3F7-19A6-4A53-9B00-DF9ABD82922D}"/>
              </a:ext>
            </a:extLst>
          </p:cNvPr>
          <p:cNvSpPr>
            <a:spLocks noGrp="1"/>
          </p:cNvSpPr>
          <p:nvPr>
            <p:ph type="body" sz="quarter" idx="40" hasCustomPrompt="1"/>
          </p:nvPr>
        </p:nvSpPr>
        <p:spPr>
          <a:xfrm>
            <a:off x="2285665" y="3766227"/>
            <a:ext cx="3906274" cy="896923"/>
          </a:xfrm>
        </p:spPr>
        <p:txBody>
          <a:bodyPr anchor="ctr">
            <a:normAutofit/>
          </a:bodyPr>
          <a:lstStyle>
            <a:lvl1pPr marL="0" indent="0" algn="l">
              <a:buNone/>
              <a:defRPr sz="1800" b="0">
                <a:solidFill>
                  <a:schemeClr val="bg1"/>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56" name="Text Placeholder 19">
            <a:extLst>
              <a:ext uri="{FF2B5EF4-FFF2-40B4-BE49-F238E27FC236}">
                <a16:creationId xmlns:a16="http://schemas.microsoft.com/office/drawing/2014/main" id="{34FAF2F3-2E75-4BAA-B1FB-826B0DA15359}"/>
              </a:ext>
            </a:extLst>
          </p:cNvPr>
          <p:cNvSpPr>
            <a:spLocks noGrp="1"/>
          </p:cNvSpPr>
          <p:nvPr>
            <p:ph type="body" sz="quarter" idx="41" hasCustomPrompt="1"/>
          </p:nvPr>
        </p:nvSpPr>
        <p:spPr>
          <a:xfrm>
            <a:off x="2293605" y="4963787"/>
            <a:ext cx="4348268" cy="896923"/>
          </a:xfrm>
        </p:spPr>
        <p:txBody>
          <a:bodyPr anchor="ctr">
            <a:normAutofit/>
          </a:bodyPr>
          <a:lstStyle>
            <a:lvl1pPr marL="0" indent="0" algn="l">
              <a:buNone/>
              <a:defRPr sz="1800" b="0">
                <a:solidFill>
                  <a:schemeClr val="bg1"/>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57" name="Text Placeholder 19">
            <a:extLst>
              <a:ext uri="{FF2B5EF4-FFF2-40B4-BE49-F238E27FC236}">
                <a16:creationId xmlns:a16="http://schemas.microsoft.com/office/drawing/2014/main" id="{820BE0FF-989C-4A2C-AD3B-47AA4A5D04EE}"/>
              </a:ext>
            </a:extLst>
          </p:cNvPr>
          <p:cNvSpPr>
            <a:spLocks noGrp="1"/>
          </p:cNvSpPr>
          <p:nvPr>
            <p:ph type="body" sz="quarter" idx="15" hasCustomPrompt="1"/>
          </p:nvPr>
        </p:nvSpPr>
        <p:spPr>
          <a:xfrm>
            <a:off x="3282891" y="418883"/>
            <a:ext cx="5614338" cy="421917"/>
          </a:xfrm>
        </p:spPr>
        <p:txBody>
          <a:bodyPr anchor="t">
            <a:noAutofit/>
          </a:bodyPr>
          <a:lstStyle>
            <a:lvl1pPr algn="ctr">
              <a:buNone/>
              <a:defRPr sz="28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58" name="Text Placeholder 19">
            <a:extLst>
              <a:ext uri="{FF2B5EF4-FFF2-40B4-BE49-F238E27FC236}">
                <a16:creationId xmlns:a16="http://schemas.microsoft.com/office/drawing/2014/main" id="{B9B608B8-768F-47DC-A1F2-545E460C66BC}"/>
              </a:ext>
            </a:extLst>
          </p:cNvPr>
          <p:cNvSpPr>
            <a:spLocks noGrp="1"/>
          </p:cNvSpPr>
          <p:nvPr>
            <p:ph type="body" sz="quarter" idx="42" hasCustomPrompt="1"/>
          </p:nvPr>
        </p:nvSpPr>
        <p:spPr>
          <a:xfrm>
            <a:off x="7318079" y="1416003"/>
            <a:ext cx="4057075" cy="421917"/>
          </a:xfrm>
        </p:spPr>
        <p:txBody>
          <a:bodyPr anchor="ctr">
            <a:noAutofit/>
          </a:bodyPr>
          <a:lstStyle>
            <a:lvl1pPr algn="ctr">
              <a:buNone/>
              <a:defRPr sz="20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59" name="Text Placeholder 19">
            <a:extLst>
              <a:ext uri="{FF2B5EF4-FFF2-40B4-BE49-F238E27FC236}">
                <a16:creationId xmlns:a16="http://schemas.microsoft.com/office/drawing/2014/main" id="{FF4BB460-5A2B-45AF-A786-79276FC1D3D1}"/>
              </a:ext>
            </a:extLst>
          </p:cNvPr>
          <p:cNvSpPr>
            <a:spLocks noGrp="1"/>
          </p:cNvSpPr>
          <p:nvPr>
            <p:ph type="body" sz="quarter" idx="24" hasCustomPrompt="1"/>
          </p:nvPr>
        </p:nvSpPr>
        <p:spPr>
          <a:xfrm>
            <a:off x="7244658" y="3248704"/>
            <a:ext cx="1910571" cy="902036"/>
          </a:xfrm>
        </p:spPr>
        <p:txBody>
          <a:bodyPr anchor="t">
            <a:normAutofit/>
          </a:bodyPr>
          <a:lstStyle>
            <a:lvl1pPr algn="ct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60" name="Text Placeholder 19">
            <a:extLst>
              <a:ext uri="{FF2B5EF4-FFF2-40B4-BE49-F238E27FC236}">
                <a16:creationId xmlns:a16="http://schemas.microsoft.com/office/drawing/2014/main" id="{0FDEF0D1-4BDF-4806-9039-33C344AAB4BE}"/>
              </a:ext>
            </a:extLst>
          </p:cNvPr>
          <p:cNvSpPr>
            <a:spLocks noGrp="1"/>
          </p:cNvSpPr>
          <p:nvPr>
            <p:ph type="body" sz="quarter" idx="43" hasCustomPrompt="1"/>
          </p:nvPr>
        </p:nvSpPr>
        <p:spPr>
          <a:xfrm>
            <a:off x="8324316" y="5622582"/>
            <a:ext cx="1910571" cy="833378"/>
          </a:xfrm>
        </p:spPr>
        <p:txBody>
          <a:bodyPr anchor="t">
            <a:normAutofit/>
          </a:bodyPr>
          <a:lstStyle>
            <a:lvl1pPr algn="ct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61" name="Text Placeholder 19">
            <a:extLst>
              <a:ext uri="{FF2B5EF4-FFF2-40B4-BE49-F238E27FC236}">
                <a16:creationId xmlns:a16="http://schemas.microsoft.com/office/drawing/2014/main" id="{BA2CB839-293F-402A-9267-F616A504BE86}"/>
              </a:ext>
            </a:extLst>
          </p:cNvPr>
          <p:cNvSpPr>
            <a:spLocks noGrp="1"/>
          </p:cNvSpPr>
          <p:nvPr>
            <p:ph type="body" sz="quarter" idx="44" hasCustomPrompt="1"/>
          </p:nvPr>
        </p:nvSpPr>
        <p:spPr>
          <a:xfrm>
            <a:off x="9775886" y="3248704"/>
            <a:ext cx="1910571" cy="902036"/>
          </a:xfrm>
        </p:spPr>
        <p:txBody>
          <a:bodyPr anchor="t">
            <a:normAutofit/>
          </a:bodyPr>
          <a:lstStyle>
            <a:lvl1pPr algn="ct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62" name="Text Placeholder 19">
            <a:extLst>
              <a:ext uri="{FF2B5EF4-FFF2-40B4-BE49-F238E27FC236}">
                <a16:creationId xmlns:a16="http://schemas.microsoft.com/office/drawing/2014/main" id="{BB354079-194B-4186-876A-53DB10A34A2C}"/>
              </a:ext>
            </a:extLst>
          </p:cNvPr>
          <p:cNvSpPr>
            <a:spLocks noGrp="1"/>
          </p:cNvSpPr>
          <p:nvPr>
            <p:ph type="body" sz="quarter" idx="45" hasCustomPrompt="1"/>
          </p:nvPr>
        </p:nvSpPr>
        <p:spPr>
          <a:xfrm>
            <a:off x="7790428" y="2394243"/>
            <a:ext cx="734836" cy="421917"/>
          </a:xfrm>
        </p:spPr>
        <p:txBody>
          <a:bodyPr anchor="t">
            <a:normAutofit/>
          </a:bodyPr>
          <a:lstStyle>
            <a:lvl1pPr algn="ctr">
              <a:buNone/>
              <a:defRPr sz="2400" b="1">
                <a:solidFill>
                  <a:srgbClr val="00AFD7"/>
                </a:solidFill>
                <a:latin typeface="Interstate Light" pitchFamily="50"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t>
            </a:r>
          </a:p>
        </p:txBody>
      </p:sp>
      <p:sp>
        <p:nvSpPr>
          <p:cNvPr id="63" name="Text Placeholder 19">
            <a:extLst>
              <a:ext uri="{FF2B5EF4-FFF2-40B4-BE49-F238E27FC236}">
                <a16:creationId xmlns:a16="http://schemas.microsoft.com/office/drawing/2014/main" id="{45AEF3C4-3F97-4375-ADB6-5F234E939006}"/>
              </a:ext>
            </a:extLst>
          </p:cNvPr>
          <p:cNvSpPr>
            <a:spLocks noGrp="1"/>
          </p:cNvSpPr>
          <p:nvPr>
            <p:ph type="body" sz="quarter" idx="46" hasCustomPrompt="1"/>
          </p:nvPr>
        </p:nvSpPr>
        <p:spPr>
          <a:xfrm>
            <a:off x="8912183" y="4766385"/>
            <a:ext cx="734836" cy="421917"/>
          </a:xfrm>
        </p:spPr>
        <p:txBody>
          <a:bodyPr anchor="t">
            <a:normAutofit/>
          </a:bodyPr>
          <a:lstStyle>
            <a:lvl1pPr algn="ctr">
              <a:buNone/>
              <a:defRPr sz="2400" b="1">
                <a:solidFill>
                  <a:srgbClr val="00AFD7"/>
                </a:solidFill>
                <a:latin typeface="Interstate Light" pitchFamily="50"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t>
            </a:r>
          </a:p>
        </p:txBody>
      </p:sp>
      <p:sp>
        <p:nvSpPr>
          <p:cNvPr id="64" name="Text Placeholder 19">
            <a:extLst>
              <a:ext uri="{FF2B5EF4-FFF2-40B4-BE49-F238E27FC236}">
                <a16:creationId xmlns:a16="http://schemas.microsoft.com/office/drawing/2014/main" id="{3AD28BAB-0C29-4697-A9F4-2A4CEA289784}"/>
              </a:ext>
            </a:extLst>
          </p:cNvPr>
          <p:cNvSpPr>
            <a:spLocks noGrp="1"/>
          </p:cNvSpPr>
          <p:nvPr>
            <p:ph type="body" sz="quarter" idx="47" hasCustomPrompt="1"/>
          </p:nvPr>
        </p:nvSpPr>
        <p:spPr>
          <a:xfrm>
            <a:off x="10320701" y="2394242"/>
            <a:ext cx="734836" cy="421917"/>
          </a:xfrm>
        </p:spPr>
        <p:txBody>
          <a:bodyPr anchor="t">
            <a:normAutofit/>
          </a:bodyPr>
          <a:lstStyle>
            <a:lvl1pPr algn="ctr">
              <a:buNone/>
              <a:defRPr sz="2400" b="1">
                <a:solidFill>
                  <a:srgbClr val="00AFD7"/>
                </a:solidFill>
                <a:latin typeface="Interstate Light" pitchFamily="50"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t>
            </a:r>
          </a:p>
        </p:txBody>
      </p:sp>
      <p:pic>
        <p:nvPicPr>
          <p:cNvPr id="65" name="Picture 64">
            <a:extLst>
              <a:ext uri="{FF2B5EF4-FFF2-40B4-BE49-F238E27FC236}">
                <a16:creationId xmlns:a16="http://schemas.microsoft.com/office/drawing/2014/main" id="{CE721BF4-5147-4B5B-9A97-815EAF83F5C6}"/>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10762257" y="250514"/>
            <a:ext cx="1179664" cy="347346"/>
          </a:xfrm>
          <a:prstGeom prst="rect">
            <a:avLst/>
          </a:prstGeom>
        </p:spPr>
      </p:pic>
    </p:spTree>
    <p:extLst>
      <p:ext uri="{BB962C8B-B14F-4D97-AF65-F5344CB8AC3E}">
        <p14:creationId xmlns:p14="http://schemas.microsoft.com/office/powerpoint/2010/main" val="3539824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6" name="Скругленный прямоугольник 70">
            <a:extLst>
              <a:ext uri="{FF2B5EF4-FFF2-40B4-BE49-F238E27FC236}">
                <a16:creationId xmlns:a16="http://schemas.microsoft.com/office/drawing/2014/main" id="{468E6AD6-CA2A-4520-9C92-B1810FA03FE0}"/>
              </a:ext>
            </a:extLst>
          </p:cNvPr>
          <p:cNvSpPr/>
          <p:nvPr userDrawn="1"/>
        </p:nvSpPr>
        <p:spPr>
          <a:xfrm>
            <a:off x="0" y="4024561"/>
            <a:ext cx="6887986" cy="1951088"/>
          </a:xfrm>
          <a:prstGeom prst="roundRect">
            <a:avLst>
              <a:gd name="adj" fmla="val 0"/>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lnSpc>
                <a:spcPct val="150000"/>
              </a:lnSpc>
            </a:pPr>
            <a:endParaRPr lang="ru-RU" sz="900">
              <a:latin typeface="Arial" panose="020B0604020202020204" pitchFamily="34" charset="0"/>
              <a:cs typeface="Arial" panose="020B0604020202020204" pitchFamily="34" charset="0"/>
            </a:endParaRPr>
          </a:p>
        </p:txBody>
      </p:sp>
      <p:pic>
        <p:nvPicPr>
          <p:cNvPr id="7" name="Рисунок 5">
            <a:extLst>
              <a:ext uri="{FF2B5EF4-FFF2-40B4-BE49-F238E27FC236}">
                <a16:creationId xmlns:a16="http://schemas.microsoft.com/office/drawing/2014/main" id="{7A86E663-3F58-494E-A235-11B6DBD1F5E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6866" r="232"/>
          <a:stretch/>
        </p:blipFill>
        <p:spPr>
          <a:xfrm>
            <a:off x="0" y="1616532"/>
            <a:ext cx="4676637" cy="4816056"/>
          </a:xfrm>
          <a:prstGeom prst="rect">
            <a:avLst/>
          </a:prstGeom>
        </p:spPr>
      </p:pic>
      <p:sp>
        <p:nvSpPr>
          <p:cNvPr id="8" name="Скругленный прямоугольник 41">
            <a:extLst>
              <a:ext uri="{FF2B5EF4-FFF2-40B4-BE49-F238E27FC236}">
                <a16:creationId xmlns:a16="http://schemas.microsoft.com/office/drawing/2014/main" id="{0F15CFB1-DEB5-4EB4-ACE2-351D4C80BE77}"/>
              </a:ext>
            </a:extLst>
          </p:cNvPr>
          <p:cNvSpPr/>
          <p:nvPr userDrawn="1"/>
        </p:nvSpPr>
        <p:spPr>
          <a:xfrm>
            <a:off x="4800025" y="1900601"/>
            <a:ext cx="2087960" cy="1951088"/>
          </a:xfrm>
          <a:prstGeom prst="roundRect">
            <a:avLst>
              <a:gd name="adj" fmla="val 0"/>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lnSpc>
                <a:spcPct val="150000"/>
              </a:lnSpc>
            </a:pPr>
            <a:endParaRPr lang="ru-RU" sz="900"/>
          </a:p>
        </p:txBody>
      </p:sp>
      <p:sp>
        <p:nvSpPr>
          <p:cNvPr id="9" name="Скругленный прямоугольник 67">
            <a:extLst>
              <a:ext uri="{FF2B5EF4-FFF2-40B4-BE49-F238E27FC236}">
                <a16:creationId xmlns:a16="http://schemas.microsoft.com/office/drawing/2014/main" id="{B7873ED1-3691-45AE-A8BA-4ED32C1B350D}"/>
              </a:ext>
            </a:extLst>
          </p:cNvPr>
          <p:cNvSpPr/>
          <p:nvPr userDrawn="1"/>
        </p:nvSpPr>
        <p:spPr>
          <a:xfrm>
            <a:off x="9335938" y="1900601"/>
            <a:ext cx="2856062" cy="1951088"/>
          </a:xfrm>
          <a:prstGeom prst="roundRect">
            <a:avLst>
              <a:gd name="adj" fmla="val 0"/>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lnSpc>
                <a:spcPct val="150000"/>
              </a:lnSpc>
            </a:pPr>
            <a:endParaRPr lang="ru-RU" sz="900"/>
          </a:p>
        </p:txBody>
      </p:sp>
      <p:sp>
        <p:nvSpPr>
          <p:cNvPr id="10" name="Скругленный прямоугольник 73">
            <a:extLst>
              <a:ext uri="{FF2B5EF4-FFF2-40B4-BE49-F238E27FC236}">
                <a16:creationId xmlns:a16="http://schemas.microsoft.com/office/drawing/2014/main" id="{674859AD-36FD-4A51-BA0F-5D9BFF46D597}"/>
              </a:ext>
            </a:extLst>
          </p:cNvPr>
          <p:cNvSpPr/>
          <p:nvPr userDrawn="1"/>
        </p:nvSpPr>
        <p:spPr>
          <a:xfrm>
            <a:off x="7067982" y="4024561"/>
            <a:ext cx="2087960" cy="1951088"/>
          </a:xfrm>
          <a:prstGeom prst="roundRect">
            <a:avLst>
              <a:gd name="adj" fmla="val 0"/>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ru-RU" sz="900">
              <a:latin typeface="Arial" panose="020B0604020202020204" pitchFamily="34" charset="0"/>
              <a:cs typeface="Arial" panose="020B0604020202020204" pitchFamily="34" charset="0"/>
            </a:endParaRPr>
          </a:p>
        </p:txBody>
      </p:sp>
      <p:sp>
        <p:nvSpPr>
          <p:cNvPr id="11" name="Скругленный прямоугольник 76">
            <a:extLst>
              <a:ext uri="{FF2B5EF4-FFF2-40B4-BE49-F238E27FC236}">
                <a16:creationId xmlns:a16="http://schemas.microsoft.com/office/drawing/2014/main" id="{20C6BB26-A905-48F4-9E18-03501B3D445F}"/>
              </a:ext>
            </a:extLst>
          </p:cNvPr>
          <p:cNvSpPr/>
          <p:nvPr userDrawn="1"/>
        </p:nvSpPr>
        <p:spPr>
          <a:xfrm>
            <a:off x="9335938" y="4024561"/>
            <a:ext cx="2856061" cy="1951088"/>
          </a:xfrm>
          <a:prstGeom prst="roundRect">
            <a:avLst>
              <a:gd name="adj" fmla="val 0"/>
            </a:avLst>
          </a:prstGeom>
          <a:solidFill>
            <a:srgbClr val="00205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lnSpc>
                <a:spcPct val="150000"/>
              </a:lnSpc>
            </a:pPr>
            <a:endParaRPr lang="ru-RU" sz="900">
              <a:latin typeface="Arial" panose="020B0604020202020204" pitchFamily="34" charset="0"/>
              <a:cs typeface="Arial" panose="020B0604020202020204" pitchFamily="34" charset="0"/>
            </a:endParaRPr>
          </a:p>
        </p:txBody>
      </p:sp>
      <p:sp>
        <p:nvSpPr>
          <p:cNvPr id="12" name="Скругленный прямоугольник 64">
            <a:extLst>
              <a:ext uri="{FF2B5EF4-FFF2-40B4-BE49-F238E27FC236}">
                <a16:creationId xmlns:a16="http://schemas.microsoft.com/office/drawing/2014/main" id="{455C85A7-BB1B-481C-9407-136F0F3E984E}"/>
              </a:ext>
            </a:extLst>
          </p:cNvPr>
          <p:cNvSpPr/>
          <p:nvPr userDrawn="1"/>
        </p:nvSpPr>
        <p:spPr>
          <a:xfrm>
            <a:off x="7067982" y="1900601"/>
            <a:ext cx="2087960" cy="1951088"/>
          </a:xfrm>
          <a:prstGeom prst="roundRect">
            <a:avLst>
              <a:gd name="adj" fmla="val 0"/>
            </a:avLst>
          </a:prstGeom>
          <a:solidFill>
            <a:srgbClr val="00AFD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lnSpc>
                <a:spcPct val="150000"/>
              </a:lnSpc>
            </a:pPr>
            <a:endParaRPr lang="ru-RU" sz="900" b="1" dirty="0"/>
          </a:p>
        </p:txBody>
      </p:sp>
      <p:grpSp>
        <p:nvGrpSpPr>
          <p:cNvPr id="13" name="Group 12">
            <a:extLst>
              <a:ext uri="{FF2B5EF4-FFF2-40B4-BE49-F238E27FC236}">
                <a16:creationId xmlns:a16="http://schemas.microsoft.com/office/drawing/2014/main" id="{D4B28549-4555-4F40-9B4E-F015A9FA5D8C}"/>
              </a:ext>
            </a:extLst>
          </p:cNvPr>
          <p:cNvGrpSpPr/>
          <p:nvPr userDrawn="1"/>
        </p:nvGrpSpPr>
        <p:grpSpPr>
          <a:xfrm>
            <a:off x="-5940" y="-1413"/>
            <a:ext cx="12192000" cy="198647"/>
            <a:chOff x="-5940" y="-68094"/>
            <a:chExt cx="12192000" cy="198647"/>
          </a:xfrm>
        </p:grpSpPr>
        <p:sp>
          <p:nvSpPr>
            <p:cNvPr id="14" name="Rectangle 13">
              <a:extLst>
                <a:ext uri="{FF2B5EF4-FFF2-40B4-BE49-F238E27FC236}">
                  <a16:creationId xmlns:a16="http://schemas.microsoft.com/office/drawing/2014/main" id="{A80DDE3A-BD1D-4E38-8421-2E16A67997E3}"/>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Isosceles Triangle 14">
              <a:extLst>
                <a:ext uri="{FF2B5EF4-FFF2-40B4-BE49-F238E27FC236}">
                  <a16:creationId xmlns:a16="http://schemas.microsoft.com/office/drawing/2014/main" id="{DFB15CD2-C3DB-491D-8926-63DF96991309}"/>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AD396739-979A-4887-9735-787D6A896520}"/>
              </a:ext>
            </a:extLst>
          </p:cNvPr>
          <p:cNvGrpSpPr/>
          <p:nvPr userDrawn="1"/>
        </p:nvGrpSpPr>
        <p:grpSpPr>
          <a:xfrm>
            <a:off x="-5940" y="6760369"/>
            <a:ext cx="12197940" cy="98725"/>
            <a:chOff x="-5940" y="6760369"/>
            <a:chExt cx="12197940" cy="98725"/>
          </a:xfrm>
        </p:grpSpPr>
        <p:sp>
          <p:nvSpPr>
            <p:cNvPr id="17" name="Freeform: Shape 16">
              <a:extLst>
                <a:ext uri="{FF2B5EF4-FFF2-40B4-BE49-F238E27FC236}">
                  <a16:creationId xmlns:a16="http://schemas.microsoft.com/office/drawing/2014/main" id="{2B310C40-4BFF-440F-8664-5FFCD191E3CA}"/>
                </a:ext>
              </a:extLst>
            </p:cNvPr>
            <p:cNvSpPr/>
            <p:nvPr/>
          </p:nvSpPr>
          <p:spPr>
            <a:xfrm>
              <a:off x="-5940" y="6760369"/>
              <a:ext cx="6118386" cy="98725"/>
            </a:xfrm>
            <a:custGeom>
              <a:avLst/>
              <a:gdLst>
                <a:gd name="connsiteX0" fmla="*/ 0 w 6118386"/>
                <a:gd name="connsiteY0" fmla="*/ 0 h 98725"/>
                <a:gd name="connsiteX1" fmla="*/ 6118386 w 6118386"/>
                <a:gd name="connsiteY1" fmla="*/ 0 h 98725"/>
                <a:gd name="connsiteX2" fmla="*/ 6047425 w 6118386"/>
                <a:gd name="connsiteY2" fmla="*/ 98725 h 98725"/>
                <a:gd name="connsiteX3" fmla="*/ 0 w 6118386"/>
                <a:gd name="connsiteY3" fmla="*/ 98725 h 98725"/>
                <a:gd name="connsiteX4" fmla="*/ 0 w 6118386"/>
                <a:gd name="connsiteY4" fmla="*/ 0 h 98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8386" h="98725">
                  <a:moveTo>
                    <a:pt x="0" y="0"/>
                  </a:moveTo>
                  <a:lnTo>
                    <a:pt x="6118386" y="0"/>
                  </a:lnTo>
                  <a:lnTo>
                    <a:pt x="6047425" y="98725"/>
                  </a:lnTo>
                  <a:lnTo>
                    <a:pt x="0" y="98725"/>
                  </a:lnTo>
                  <a:lnTo>
                    <a:pt x="0" y="0"/>
                  </a:lnTo>
                  <a:close/>
                </a:path>
              </a:pathLst>
            </a:cu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1FC4389C-DA02-4F21-BE9D-373C091F2649}"/>
                </a:ext>
              </a:extLst>
            </p:cNvPr>
            <p:cNvSpPr/>
            <p:nvPr/>
          </p:nvSpPr>
          <p:spPr>
            <a:xfrm>
              <a:off x="6081958" y="6760369"/>
              <a:ext cx="6110042" cy="98725"/>
            </a:xfrm>
            <a:custGeom>
              <a:avLst/>
              <a:gdLst>
                <a:gd name="connsiteX0" fmla="*/ 70961 w 6104102"/>
                <a:gd name="connsiteY0" fmla="*/ 0 h 98725"/>
                <a:gd name="connsiteX1" fmla="*/ 6104102 w 6104102"/>
                <a:gd name="connsiteY1" fmla="*/ 0 h 98725"/>
                <a:gd name="connsiteX2" fmla="*/ 6104102 w 6104102"/>
                <a:gd name="connsiteY2" fmla="*/ 98725 h 98725"/>
                <a:gd name="connsiteX3" fmla="*/ 0 w 6104102"/>
                <a:gd name="connsiteY3" fmla="*/ 98725 h 98725"/>
                <a:gd name="connsiteX4" fmla="*/ 70961 w 6104102"/>
                <a:gd name="connsiteY4" fmla="*/ 0 h 98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4102" h="98725">
                  <a:moveTo>
                    <a:pt x="70961" y="0"/>
                  </a:moveTo>
                  <a:lnTo>
                    <a:pt x="6104102" y="0"/>
                  </a:lnTo>
                  <a:lnTo>
                    <a:pt x="6104102" y="98725"/>
                  </a:lnTo>
                  <a:lnTo>
                    <a:pt x="0" y="98725"/>
                  </a:lnTo>
                  <a:lnTo>
                    <a:pt x="70961" y="0"/>
                  </a:lnTo>
                  <a:close/>
                </a:path>
              </a:pathLst>
            </a:cu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9" name="Picture Placeholder 34">
            <a:extLst>
              <a:ext uri="{FF2B5EF4-FFF2-40B4-BE49-F238E27FC236}">
                <a16:creationId xmlns:a16="http://schemas.microsoft.com/office/drawing/2014/main" id="{67CD6C53-99BA-45A8-BAE5-AE7019E5BE00}"/>
              </a:ext>
            </a:extLst>
          </p:cNvPr>
          <p:cNvSpPr>
            <a:spLocks noGrp="1"/>
          </p:cNvSpPr>
          <p:nvPr>
            <p:ph type="pic" sz="quarter" idx="10"/>
          </p:nvPr>
        </p:nvSpPr>
        <p:spPr>
          <a:xfrm>
            <a:off x="-5940" y="1900999"/>
            <a:ext cx="3543381" cy="4074650"/>
          </a:xfrm>
        </p:spPr>
        <p:txBody>
          <a:bodyPr/>
          <a:lstStyle/>
          <a:p>
            <a:endParaRPr lang="en-US"/>
          </a:p>
        </p:txBody>
      </p:sp>
      <p:sp>
        <p:nvSpPr>
          <p:cNvPr id="20" name="Text Placeholder 19">
            <a:extLst>
              <a:ext uri="{FF2B5EF4-FFF2-40B4-BE49-F238E27FC236}">
                <a16:creationId xmlns:a16="http://schemas.microsoft.com/office/drawing/2014/main" id="{8AB71FAF-5CB4-49D8-98A0-C156ED9A1A70}"/>
              </a:ext>
            </a:extLst>
          </p:cNvPr>
          <p:cNvSpPr>
            <a:spLocks noGrp="1"/>
          </p:cNvSpPr>
          <p:nvPr>
            <p:ph type="body" sz="quarter" idx="15" hasCustomPrompt="1"/>
          </p:nvPr>
        </p:nvSpPr>
        <p:spPr>
          <a:xfrm>
            <a:off x="335501" y="418883"/>
            <a:ext cx="11559652" cy="421917"/>
          </a:xfrm>
        </p:spPr>
        <p:txBody>
          <a:bodyPr anchor="t">
            <a:noAutofit/>
          </a:bodyPr>
          <a:lstStyle>
            <a:lvl1pPr algn="ctr">
              <a:buNone/>
              <a:defRPr sz="28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1" name="Text Placeholder 19">
            <a:extLst>
              <a:ext uri="{FF2B5EF4-FFF2-40B4-BE49-F238E27FC236}">
                <a16:creationId xmlns:a16="http://schemas.microsoft.com/office/drawing/2014/main" id="{6B3A3BF5-7F0B-4335-9CFD-231A01564D8F}"/>
              </a:ext>
            </a:extLst>
          </p:cNvPr>
          <p:cNvSpPr>
            <a:spLocks noGrp="1"/>
          </p:cNvSpPr>
          <p:nvPr>
            <p:ph type="body" sz="quarter" idx="24" hasCustomPrompt="1"/>
          </p:nvPr>
        </p:nvSpPr>
        <p:spPr>
          <a:xfrm>
            <a:off x="4901991" y="2696049"/>
            <a:ext cx="1910571" cy="902036"/>
          </a:xfrm>
        </p:spPr>
        <p:txBody>
          <a:bodyPr anchor="t">
            <a:normAutofit/>
          </a:bodyPr>
          <a:lstStyle>
            <a:lvl1pPr algn="ct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2" name="Text Placeholder 19">
            <a:extLst>
              <a:ext uri="{FF2B5EF4-FFF2-40B4-BE49-F238E27FC236}">
                <a16:creationId xmlns:a16="http://schemas.microsoft.com/office/drawing/2014/main" id="{AD323D4F-58D2-49D2-8ECE-009CD5DF4214}"/>
              </a:ext>
            </a:extLst>
          </p:cNvPr>
          <p:cNvSpPr>
            <a:spLocks noGrp="1"/>
          </p:cNvSpPr>
          <p:nvPr>
            <p:ph type="body" sz="quarter" idx="45" hasCustomPrompt="1"/>
          </p:nvPr>
        </p:nvSpPr>
        <p:spPr>
          <a:xfrm>
            <a:off x="5535743" y="2101260"/>
            <a:ext cx="734836" cy="421917"/>
          </a:xfrm>
        </p:spPr>
        <p:txBody>
          <a:bodyPr anchor="t">
            <a:normAutofit/>
          </a:bodyPr>
          <a:lstStyle>
            <a:lvl1pPr algn="ctr">
              <a:buNone/>
              <a:defRPr sz="2400" b="1">
                <a:solidFill>
                  <a:srgbClr val="00AFD7"/>
                </a:solidFill>
                <a:latin typeface="Arial" panose="020B0604020202020204" pitchFamily="34" charset="0"/>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t>
            </a:r>
          </a:p>
        </p:txBody>
      </p:sp>
      <p:sp>
        <p:nvSpPr>
          <p:cNvPr id="23" name="Text Placeholder 19">
            <a:extLst>
              <a:ext uri="{FF2B5EF4-FFF2-40B4-BE49-F238E27FC236}">
                <a16:creationId xmlns:a16="http://schemas.microsoft.com/office/drawing/2014/main" id="{A5277284-8EA8-430E-8C28-7F6B8B4624F8}"/>
              </a:ext>
            </a:extLst>
          </p:cNvPr>
          <p:cNvSpPr>
            <a:spLocks noGrp="1"/>
          </p:cNvSpPr>
          <p:nvPr>
            <p:ph type="body" sz="quarter" idx="46" hasCustomPrompt="1"/>
          </p:nvPr>
        </p:nvSpPr>
        <p:spPr>
          <a:xfrm>
            <a:off x="3956520" y="4768872"/>
            <a:ext cx="2744531" cy="902036"/>
          </a:xfrm>
        </p:spPr>
        <p:txBody>
          <a:bodyPr anchor="t">
            <a:normAutofit/>
          </a:bodyPr>
          <a:lstStyle>
            <a:lvl1pPr algn="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4" name="Text Placeholder 19">
            <a:extLst>
              <a:ext uri="{FF2B5EF4-FFF2-40B4-BE49-F238E27FC236}">
                <a16:creationId xmlns:a16="http://schemas.microsoft.com/office/drawing/2014/main" id="{76D09519-E3C3-4FD0-9968-73DBAA3B988A}"/>
              </a:ext>
            </a:extLst>
          </p:cNvPr>
          <p:cNvSpPr>
            <a:spLocks noGrp="1"/>
          </p:cNvSpPr>
          <p:nvPr>
            <p:ph type="body" sz="quarter" idx="47" hasCustomPrompt="1"/>
          </p:nvPr>
        </p:nvSpPr>
        <p:spPr>
          <a:xfrm>
            <a:off x="5375366" y="4224822"/>
            <a:ext cx="1055590" cy="421917"/>
          </a:xfrm>
        </p:spPr>
        <p:txBody>
          <a:bodyPr anchor="t">
            <a:normAutofit/>
          </a:bodyPr>
          <a:lstStyle>
            <a:lvl1pPr algn="ctr">
              <a:buNone/>
              <a:defRPr sz="2400" b="1">
                <a:solidFill>
                  <a:srgbClr val="00AFD7"/>
                </a:solidFill>
                <a:latin typeface="Arial" panose="020B0604020202020204" pitchFamily="34" charset="0"/>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t>
            </a:r>
          </a:p>
        </p:txBody>
      </p:sp>
      <p:sp>
        <p:nvSpPr>
          <p:cNvPr id="25" name="Text Placeholder 19">
            <a:extLst>
              <a:ext uri="{FF2B5EF4-FFF2-40B4-BE49-F238E27FC236}">
                <a16:creationId xmlns:a16="http://schemas.microsoft.com/office/drawing/2014/main" id="{B253D16F-412D-40A8-B51B-FFCF7F09EBDC}"/>
              </a:ext>
            </a:extLst>
          </p:cNvPr>
          <p:cNvSpPr>
            <a:spLocks noGrp="1"/>
          </p:cNvSpPr>
          <p:nvPr>
            <p:ph type="body" sz="quarter" idx="48" hasCustomPrompt="1"/>
          </p:nvPr>
        </p:nvSpPr>
        <p:spPr>
          <a:xfrm>
            <a:off x="9399179" y="2680280"/>
            <a:ext cx="2597203" cy="902036"/>
          </a:xfrm>
        </p:spPr>
        <p:txBody>
          <a:bodyPr anchor="t">
            <a:normAutofit/>
          </a:bodyPr>
          <a:lstStyle>
            <a:lvl1pPr algn="ct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6" name="Text Placeholder 19">
            <a:extLst>
              <a:ext uri="{FF2B5EF4-FFF2-40B4-BE49-F238E27FC236}">
                <a16:creationId xmlns:a16="http://schemas.microsoft.com/office/drawing/2014/main" id="{9E0D0B13-6A3A-444B-8032-14BE30F8F327}"/>
              </a:ext>
            </a:extLst>
          </p:cNvPr>
          <p:cNvSpPr>
            <a:spLocks noGrp="1"/>
          </p:cNvSpPr>
          <p:nvPr>
            <p:ph type="body" sz="quarter" idx="49" hasCustomPrompt="1"/>
          </p:nvPr>
        </p:nvSpPr>
        <p:spPr>
          <a:xfrm>
            <a:off x="10032931" y="2085491"/>
            <a:ext cx="734836" cy="421917"/>
          </a:xfrm>
        </p:spPr>
        <p:txBody>
          <a:bodyPr anchor="t">
            <a:normAutofit/>
          </a:bodyPr>
          <a:lstStyle>
            <a:lvl1pPr algn="ctr">
              <a:buNone/>
              <a:defRPr sz="2400" b="1">
                <a:solidFill>
                  <a:srgbClr val="00AFD7"/>
                </a:solidFill>
                <a:latin typeface="Arial" panose="020B0604020202020204" pitchFamily="34" charset="0"/>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t>
            </a:r>
          </a:p>
        </p:txBody>
      </p:sp>
      <p:sp>
        <p:nvSpPr>
          <p:cNvPr id="27" name="Text Placeholder 19">
            <a:extLst>
              <a:ext uri="{FF2B5EF4-FFF2-40B4-BE49-F238E27FC236}">
                <a16:creationId xmlns:a16="http://schemas.microsoft.com/office/drawing/2014/main" id="{6F450C1B-35EC-4AEE-A4C7-513AD59516A4}"/>
              </a:ext>
            </a:extLst>
          </p:cNvPr>
          <p:cNvSpPr>
            <a:spLocks noGrp="1"/>
          </p:cNvSpPr>
          <p:nvPr>
            <p:ph type="body" sz="quarter" idx="50" hasCustomPrompt="1"/>
          </p:nvPr>
        </p:nvSpPr>
        <p:spPr>
          <a:xfrm>
            <a:off x="7165311" y="4768872"/>
            <a:ext cx="1910571" cy="902036"/>
          </a:xfrm>
        </p:spPr>
        <p:txBody>
          <a:bodyPr anchor="t">
            <a:normAutofit/>
          </a:bodyPr>
          <a:lstStyle>
            <a:lvl1pPr algn="ct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8" name="Text Placeholder 19">
            <a:extLst>
              <a:ext uri="{FF2B5EF4-FFF2-40B4-BE49-F238E27FC236}">
                <a16:creationId xmlns:a16="http://schemas.microsoft.com/office/drawing/2014/main" id="{E1BFD578-2B75-455B-B539-AF9D9264A1E4}"/>
              </a:ext>
            </a:extLst>
          </p:cNvPr>
          <p:cNvSpPr>
            <a:spLocks noGrp="1"/>
          </p:cNvSpPr>
          <p:nvPr>
            <p:ph type="body" sz="quarter" idx="51" hasCustomPrompt="1"/>
          </p:nvPr>
        </p:nvSpPr>
        <p:spPr>
          <a:xfrm>
            <a:off x="7799063" y="4174083"/>
            <a:ext cx="734836" cy="421917"/>
          </a:xfrm>
        </p:spPr>
        <p:txBody>
          <a:bodyPr anchor="t">
            <a:normAutofit/>
          </a:bodyPr>
          <a:lstStyle>
            <a:lvl1pPr algn="ctr">
              <a:buNone/>
              <a:defRPr sz="2400" b="1">
                <a:solidFill>
                  <a:srgbClr val="00AFD7"/>
                </a:solidFill>
                <a:latin typeface="Arial" panose="020B0604020202020204" pitchFamily="34" charset="0"/>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t>
            </a:r>
          </a:p>
        </p:txBody>
      </p:sp>
      <p:sp>
        <p:nvSpPr>
          <p:cNvPr id="29" name="Text Placeholder 19">
            <a:extLst>
              <a:ext uri="{FF2B5EF4-FFF2-40B4-BE49-F238E27FC236}">
                <a16:creationId xmlns:a16="http://schemas.microsoft.com/office/drawing/2014/main" id="{CD39FD4E-C316-4C8F-AC91-DBBB2AD2C85E}"/>
              </a:ext>
            </a:extLst>
          </p:cNvPr>
          <p:cNvSpPr>
            <a:spLocks noGrp="1"/>
          </p:cNvSpPr>
          <p:nvPr>
            <p:ph type="body" sz="quarter" idx="52" hasCustomPrompt="1"/>
          </p:nvPr>
        </p:nvSpPr>
        <p:spPr>
          <a:xfrm>
            <a:off x="7165311" y="2696049"/>
            <a:ext cx="1910571" cy="902036"/>
          </a:xfrm>
        </p:spPr>
        <p:txBody>
          <a:bodyPr anchor="t">
            <a:normAutofit/>
          </a:bodyPr>
          <a:lstStyle>
            <a:lvl1pPr algn="ctr">
              <a:buNone/>
              <a:defRPr sz="1800" b="0">
                <a:solidFill>
                  <a:schemeClr val="bg1"/>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30" name="Text Placeholder 19">
            <a:extLst>
              <a:ext uri="{FF2B5EF4-FFF2-40B4-BE49-F238E27FC236}">
                <a16:creationId xmlns:a16="http://schemas.microsoft.com/office/drawing/2014/main" id="{32584F7C-B91B-47F4-835F-68544D10C556}"/>
              </a:ext>
            </a:extLst>
          </p:cNvPr>
          <p:cNvSpPr>
            <a:spLocks noGrp="1"/>
          </p:cNvSpPr>
          <p:nvPr>
            <p:ph type="body" sz="quarter" idx="53" hasCustomPrompt="1"/>
          </p:nvPr>
        </p:nvSpPr>
        <p:spPr>
          <a:xfrm>
            <a:off x="7799063" y="2101260"/>
            <a:ext cx="734836" cy="421917"/>
          </a:xfrm>
        </p:spPr>
        <p:txBody>
          <a:bodyPr anchor="t">
            <a:normAutofit/>
          </a:bodyPr>
          <a:lstStyle>
            <a:lvl1pPr algn="ctr">
              <a:buNone/>
              <a:defRPr sz="2400" b="1">
                <a:solidFill>
                  <a:schemeClr val="bg1"/>
                </a:solidFill>
                <a:latin typeface="Arial" panose="020B0604020202020204" pitchFamily="34" charset="0"/>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t>
            </a:r>
          </a:p>
        </p:txBody>
      </p:sp>
      <p:sp>
        <p:nvSpPr>
          <p:cNvPr id="31" name="Text Placeholder 19">
            <a:extLst>
              <a:ext uri="{FF2B5EF4-FFF2-40B4-BE49-F238E27FC236}">
                <a16:creationId xmlns:a16="http://schemas.microsoft.com/office/drawing/2014/main" id="{A0C106ED-14F4-4C60-8905-3345DC417C64}"/>
              </a:ext>
            </a:extLst>
          </p:cNvPr>
          <p:cNvSpPr>
            <a:spLocks noGrp="1"/>
          </p:cNvSpPr>
          <p:nvPr>
            <p:ph type="body" sz="quarter" idx="54" hasCustomPrompt="1"/>
          </p:nvPr>
        </p:nvSpPr>
        <p:spPr>
          <a:xfrm>
            <a:off x="9399179" y="4744952"/>
            <a:ext cx="2597203" cy="902036"/>
          </a:xfrm>
        </p:spPr>
        <p:txBody>
          <a:bodyPr anchor="t">
            <a:normAutofit/>
          </a:bodyPr>
          <a:lstStyle>
            <a:lvl1pPr algn="l">
              <a:buNone/>
              <a:defRPr sz="1800" b="0">
                <a:solidFill>
                  <a:schemeClr val="bg1"/>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32" name="Text Placeholder 19">
            <a:extLst>
              <a:ext uri="{FF2B5EF4-FFF2-40B4-BE49-F238E27FC236}">
                <a16:creationId xmlns:a16="http://schemas.microsoft.com/office/drawing/2014/main" id="{5990361F-13EC-4159-8B8C-3A81F06DDEF3}"/>
              </a:ext>
            </a:extLst>
          </p:cNvPr>
          <p:cNvSpPr>
            <a:spLocks noGrp="1"/>
          </p:cNvSpPr>
          <p:nvPr>
            <p:ph type="body" sz="quarter" idx="55" hasCustomPrompt="1"/>
          </p:nvPr>
        </p:nvSpPr>
        <p:spPr>
          <a:xfrm>
            <a:off x="10032931" y="4150163"/>
            <a:ext cx="734836" cy="421917"/>
          </a:xfrm>
        </p:spPr>
        <p:txBody>
          <a:bodyPr anchor="t">
            <a:normAutofit/>
          </a:bodyPr>
          <a:lstStyle>
            <a:lvl1pPr algn="ctr">
              <a:buNone/>
              <a:defRPr sz="2400" b="1">
                <a:solidFill>
                  <a:schemeClr val="bg1"/>
                </a:solidFill>
                <a:latin typeface="Arial" panose="020B0604020202020204" pitchFamily="34" charset="0"/>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t>
            </a:r>
          </a:p>
        </p:txBody>
      </p:sp>
      <p:sp>
        <p:nvSpPr>
          <p:cNvPr id="33" name="Text Placeholder 19">
            <a:extLst>
              <a:ext uri="{FF2B5EF4-FFF2-40B4-BE49-F238E27FC236}">
                <a16:creationId xmlns:a16="http://schemas.microsoft.com/office/drawing/2014/main" id="{8A8E1C65-0580-476A-BBFF-9142B7996696}"/>
              </a:ext>
            </a:extLst>
          </p:cNvPr>
          <p:cNvSpPr>
            <a:spLocks noGrp="1"/>
          </p:cNvSpPr>
          <p:nvPr>
            <p:ph type="body" sz="quarter" idx="16" hasCustomPrompt="1"/>
          </p:nvPr>
        </p:nvSpPr>
        <p:spPr>
          <a:xfrm>
            <a:off x="341992" y="904353"/>
            <a:ext cx="11546670" cy="421917"/>
          </a:xfrm>
        </p:spPr>
        <p:txBody>
          <a:bodyPr anchor="t">
            <a:noAutofit/>
          </a:bodyPr>
          <a:lstStyle>
            <a:lvl1pPr algn="ctr">
              <a:buNone/>
              <a:defRPr sz="2400">
                <a:solidFill>
                  <a:srgbClr val="00AFD7"/>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Add subtitle</a:t>
            </a:r>
          </a:p>
        </p:txBody>
      </p:sp>
    </p:spTree>
    <p:extLst>
      <p:ext uri="{BB962C8B-B14F-4D97-AF65-F5344CB8AC3E}">
        <p14:creationId xmlns:p14="http://schemas.microsoft.com/office/powerpoint/2010/main" val="4158281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4" name="Picture Placeholder 8">
            <a:extLst>
              <a:ext uri="{FF2B5EF4-FFF2-40B4-BE49-F238E27FC236}">
                <a16:creationId xmlns:a16="http://schemas.microsoft.com/office/drawing/2014/main" id="{2E6EA574-3E8C-4426-A3B2-A038D0BC4667}"/>
              </a:ext>
            </a:extLst>
          </p:cNvPr>
          <p:cNvSpPr>
            <a:spLocks noGrp="1"/>
          </p:cNvSpPr>
          <p:nvPr>
            <p:ph type="pic" sz="quarter" idx="11" hasCustomPrompt="1"/>
          </p:nvPr>
        </p:nvSpPr>
        <p:spPr>
          <a:xfrm>
            <a:off x="0" y="1"/>
            <a:ext cx="12192000" cy="3505200"/>
          </a:xfrm>
          <a:custGeom>
            <a:avLst/>
            <a:gdLst>
              <a:gd name="connsiteX0" fmla="*/ 0 w 12230100"/>
              <a:gd name="connsiteY0" fmla="*/ 0 h 3505200"/>
              <a:gd name="connsiteX1" fmla="*/ 12230100 w 12230100"/>
              <a:gd name="connsiteY1" fmla="*/ 0 h 3505200"/>
              <a:gd name="connsiteX2" fmla="*/ 12230100 w 12230100"/>
              <a:gd name="connsiteY2" fmla="*/ 1162050 h 3505200"/>
              <a:gd name="connsiteX3" fmla="*/ 12230100 w 12230100"/>
              <a:gd name="connsiteY3" fmla="*/ 1447800 h 3505200"/>
              <a:gd name="connsiteX4" fmla="*/ 12230100 w 12230100"/>
              <a:gd name="connsiteY4" fmla="*/ 2300329 h 3505200"/>
              <a:gd name="connsiteX5" fmla="*/ 7719375 w 12230100"/>
              <a:gd name="connsiteY5" fmla="*/ 3505200 h 3505200"/>
              <a:gd name="connsiteX6" fmla="*/ 18539 w 12230100"/>
              <a:gd name="connsiteY6" fmla="*/ 1447800 h 3505200"/>
              <a:gd name="connsiteX7" fmla="*/ 0 w 12230100"/>
              <a:gd name="connsiteY7" fmla="*/ 1447800 h 3505200"/>
              <a:gd name="connsiteX8" fmla="*/ 0 w 12230100"/>
              <a:gd name="connsiteY8" fmla="*/ 1442847 h 3505200"/>
              <a:gd name="connsiteX9" fmla="*/ 0 w 12230100"/>
              <a:gd name="connsiteY9" fmla="*/ 116205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30100" h="3505200">
                <a:moveTo>
                  <a:pt x="0" y="0"/>
                </a:moveTo>
                <a:lnTo>
                  <a:pt x="12230100" y="0"/>
                </a:lnTo>
                <a:lnTo>
                  <a:pt x="12230100" y="1162050"/>
                </a:lnTo>
                <a:lnTo>
                  <a:pt x="12230100" y="1447800"/>
                </a:lnTo>
                <a:lnTo>
                  <a:pt x="12230100" y="2300329"/>
                </a:lnTo>
                <a:lnTo>
                  <a:pt x="7719375" y="3505200"/>
                </a:lnTo>
                <a:lnTo>
                  <a:pt x="18539" y="1447800"/>
                </a:lnTo>
                <a:lnTo>
                  <a:pt x="0" y="1447800"/>
                </a:lnTo>
                <a:lnTo>
                  <a:pt x="0" y="1442847"/>
                </a:lnTo>
                <a:lnTo>
                  <a:pt x="0" y="1162050"/>
                </a:lnTo>
                <a:close/>
              </a:path>
            </a:pathLst>
          </a:custGeom>
        </p:spPr>
        <p:txBody>
          <a:bodyPr wrap="square">
            <a:noAutofit/>
          </a:bodyPr>
          <a:lstStyle>
            <a:lvl1pPr>
              <a:defRPr/>
            </a:lvl1pPr>
          </a:lstStyle>
          <a:p>
            <a:r>
              <a:rPr lang="en-US" dirty="0"/>
              <a:t>Add picture and send to back</a:t>
            </a:r>
          </a:p>
        </p:txBody>
      </p:sp>
      <p:sp>
        <p:nvSpPr>
          <p:cNvPr id="7" name="Picture Placeholder 16">
            <a:extLst>
              <a:ext uri="{FF2B5EF4-FFF2-40B4-BE49-F238E27FC236}">
                <a16:creationId xmlns:a16="http://schemas.microsoft.com/office/drawing/2014/main" id="{76BF037C-63EC-485E-A85A-5343A1780401}"/>
              </a:ext>
            </a:extLst>
          </p:cNvPr>
          <p:cNvSpPr>
            <a:spLocks noGrp="1"/>
          </p:cNvSpPr>
          <p:nvPr>
            <p:ph type="pic" sz="quarter" idx="12"/>
          </p:nvPr>
        </p:nvSpPr>
        <p:spPr>
          <a:xfrm>
            <a:off x="333374" y="2257711"/>
            <a:ext cx="2061955" cy="1677988"/>
          </a:xfrm>
        </p:spPr>
        <p:txBody>
          <a:bodyPr/>
          <a:lstStyle/>
          <a:p>
            <a:endParaRPr lang="en-US"/>
          </a:p>
        </p:txBody>
      </p:sp>
      <p:grpSp>
        <p:nvGrpSpPr>
          <p:cNvPr id="9" name="Group 8">
            <a:extLst>
              <a:ext uri="{FF2B5EF4-FFF2-40B4-BE49-F238E27FC236}">
                <a16:creationId xmlns:a16="http://schemas.microsoft.com/office/drawing/2014/main" id="{127EFDCD-3399-48FC-BCB9-3814021E0E21}"/>
              </a:ext>
            </a:extLst>
          </p:cNvPr>
          <p:cNvGrpSpPr/>
          <p:nvPr userDrawn="1"/>
        </p:nvGrpSpPr>
        <p:grpSpPr>
          <a:xfrm>
            <a:off x="8357010" y="5052060"/>
            <a:ext cx="3848100" cy="1805940"/>
            <a:chOff x="8343900" y="5052060"/>
            <a:chExt cx="3848100" cy="1805940"/>
          </a:xfrm>
        </p:grpSpPr>
        <p:sp>
          <p:nvSpPr>
            <p:cNvPr id="10" name="Isosceles Triangle 9">
              <a:extLst>
                <a:ext uri="{FF2B5EF4-FFF2-40B4-BE49-F238E27FC236}">
                  <a16:creationId xmlns:a16="http://schemas.microsoft.com/office/drawing/2014/main" id="{DA9E261E-7CA6-4349-A977-F1B38C5249BE}"/>
                </a:ext>
              </a:extLst>
            </p:cNvPr>
            <p:cNvSpPr/>
            <p:nvPr/>
          </p:nvSpPr>
          <p:spPr>
            <a:xfrm>
              <a:off x="8343900" y="5829300"/>
              <a:ext cx="3848100" cy="1028700"/>
            </a:xfrm>
            <a:prstGeom prst="triangle">
              <a:avLst>
                <a:gd name="adj" fmla="val 100000"/>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916C1D4F-0696-4592-B10D-72DAEF45F1CB}"/>
                </a:ext>
              </a:extLst>
            </p:cNvPr>
            <p:cNvSpPr/>
            <p:nvPr/>
          </p:nvSpPr>
          <p:spPr>
            <a:xfrm rot="16200000">
              <a:off x="11175166" y="5042042"/>
              <a:ext cx="1006816" cy="1026852"/>
            </a:xfrm>
            <a:custGeom>
              <a:avLst/>
              <a:gdLst>
                <a:gd name="connsiteX0" fmla="*/ 1006816 w 1006816"/>
                <a:gd name="connsiteY0" fmla="*/ 1026852 h 1026852"/>
                <a:gd name="connsiteX1" fmla="*/ 274505 w 1006816"/>
                <a:gd name="connsiteY1" fmla="*/ 1026852 h 1026852"/>
                <a:gd name="connsiteX2" fmla="*/ 0 w 1006816"/>
                <a:gd name="connsiteY2" fmla="*/ 0 h 1026852"/>
              </a:gdLst>
              <a:ahLst/>
              <a:cxnLst>
                <a:cxn ang="0">
                  <a:pos x="connsiteX0" y="connsiteY0"/>
                </a:cxn>
                <a:cxn ang="0">
                  <a:pos x="connsiteX1" y="connsiteY1"/>
                </a:cxn>
                <a:cxn ang="0">
                  <a:pos x="connsiteX2" y="connsiteY2"/>
                </a:cxn>
              </a:cxnLst>
              <a:rect l="l" t="t" r="r" b="b"/>
              <a:pathLst>
                <a:path w="1006816" h="1026852">
                  <a:moveTo>
                    <a:pt x="1006816" y="1026852"/>
                  </a:moveTo>
                  <a:lnTo>
                    <a:pt x="274505" y="1026852"/>
                  </a:lnTo>
                  <a:lnTo>
                    <a:pt x="0" y="0"/>
                  </a:lnTo>
                  <a:close/>
                </a:path>
              </a:pathLst>
            </a:cu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2" name="Text Placeholder 19">
            <a:extLst>
              <a:ext uri="{FF2B5EF4-FFF2-40B4-BE49-F238E27FC236}">
                <a16:creationId xmlns:a16="http://schemas.microsoft.com/office/drawing/2014/main" id="{2657E1DB-8F47-4F28-AA79-787398ED9702}"/>
              </a:ext>
            </a:extLst>
          </p:cNvPr>
          <p:cNvSpPr>
            <a:spLocks noGrp="1"/>
          </p:cNvSpPr>
          <p:nvPr>
            <p:ph type="body" sz="quarter" idx="15" hasCustomPrompt="1"/>
          </p:nvPr>
        </p:nvSpPr>
        <p:spPr>
          <a:xfrm>
            <a:off x="333375" y="4034375"/>
            <a:ext cx="5614338" cy="421917"/>
          </a:xfrm>
        </p:spPr>
        <p:txBody>
          <a:bodyPr anchor="t">
            <a:noAutofit/>
          </a:bodyPr>
          <a:lstStyle>
            <a:lvl1pPr algn="l">
              <a:buNone/>
              <a:defRPr sz="24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3" name="Text Placeholder 19">
            <a:extLst>
              <a:ext uri="{FF2B5EF4-FFF2-40B4-BE49-F238E27FC236}">
                <a16:creationId xmlns:a16="http://schemas.microsoft.com/office/drawing/2014/main" id="{1A4053C3-1E66-4E8F-93A3-7E8671F939CD}"/>
              </a:ext>
            </a:extLst>
          </p:cNvPr>
          <p:cNvSpPr>
            <a:spLocks noGrp="1"/>
          </p:cNvSpPr>
          <p:nvPr>
            <p:ph type="body" sz="quarter" idx="24" hasCustomPrompt="1"/>
          </p:nvPr>
        </p:nvSpPr>
        <p:spPr>
          <a:xfrm>
            <a:off x="333375" y="4601041"/>
            <a:ext cx="7555031" cy="1854350"/>
          </a:xfrm>
        </p:spPr>
        <p:txBody>
          <a:bodyPr anchor="t">
            <a:normAutofit/>
          </a:bodyPr>
          <a:lstStyle>
            <a:lvl1pPr marL="285750" indent="-285750" algn="l">
              <a:buClr>
                <a:srgbClr val="00AFD7"/>
              </a:buClr>
              <a:buFont typeface="Wingdings" panose="05000000000000000000" pitchFamily="2" charset="2"/>
              <a:buChar char="ü"/>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Tree>
    <p:extLst>
      <p:ext uri="{BB962C8B-B14F-4D97-AF65-F5344CB8AC3E}">
        <p14:creationId xmlns:p14="http://schemas.microsoft.com/office/powerpoint/2010/main" val="2195869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6" name="Picture Placeholder 26">
            <a:extLst>
              <a:ext uri="{FF2B5EF4-FFF2-40B4-BE49-F238E27FC236}">
                <a16:creationId xmlns:a16="http://schemas.microsoft.com/office/drawing/2014/main" id="{101056F2-79DA-4EB7-8F53-49A5707AA1BB}"/>
              </a:ext>
            </a:extLst>
          </p:cNvPr>
          <p:cNvSpPr>
            <a:spLocks noGrp="1"/>
          </p:cNvSpPr>
          <p:nvPr>
            <p:ph type="pic" sz="quarter" idx="10"/>
          </p:nvPr>
        </p:nvSpPr>
        <p:spPr>
          <a:xfrm>
            <a:off x="1587825" y="1396022"/>
            <a:ext cx="2483832" cy="2483832"/>
          </a:xfrm>
          <a:custGeom>
            <a:avLst/>
            <a:gdLst>
              <a:gd name="connsiteX0" fmla="*/ 1241916 w 2483832"/>
              <a:gd name="connsiteY0" fmla="*/ 0 h 2483832"/>
              <a:gd name="connsiteX1" fmla="*/ 2483832 w 2483832"/>
              <a:gd name="connsiteY1" fmla="*/ 1241916 h 2483832"/>
              <a:gd name="connsiteX2" fmla="*/ 1241916 w 2483832"/>
              <a:gd name="connsiteY2" fmla="*/ 2483832 h 2483832"/>
              <a:gd name="connsiteX3" fmla="*/ 0 w 2483832"/>
              <a:gd name="connsiteY3" fmla="*/ 1241916 h 2483832"/>
              <a:gd name="connsiteX4" fmla="*/ 1241916 w 2483832"/>
              <a:gd name="connsiteY4" fmla="*/ 0 h 2483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3832" h="2483832">
                <a:moveTo>
                  <a:pt x="1241916" y="0"/>
                </a:moveTo>
                <a:cubicBezTo>
                  <a:pt x="1927807" y="0"/>
                  <a:pt x="2483832" y="556025"/>
                  <a:pt x="2483832" y="1241916"/>
                </a:cubicBezTo>
                <a:cubicBezTo>
                  <a:pt x="2483832" y="1927807"/>
                  <a:pt x="1927807" y="2483832"/>
                  <a:pt x="1241916" y="2483832"/>
                </a:cubicBezTo>
                <a:cubicBezTo>
                  <a:pt x="556025" y="2483832"/>
                  <a:pt x="0" y="1927807"/>
                  <a:pt x="0" y="1241916"/>
                </a:cubicBezTo>
                <a:cubicBezTo>
                  <a:pt x="0" y="556025"/>
                  <a:pt x="556025" y="0"/>
                  <a:pt x="1241916" y="0"/>
                </a:cubicBezTo>
                <a:close/>
              </a:path>
            </a:pathLst>
          </a:custGeom>
        </p:spPr>
        <p:txBody>
          <a:bodyPr wrap="square">
            <a:noAutofit/>
          </a:bodyPr>
          <a:lstStyle/>
          <a:p>
            <a:endParaRPr lang="en-US"/>
          </a:p>
        </p:txBody>
      </p:sp>
      <p:sp>
        <p:nvSpPr>
          <p:cNvPr id="8" name="Text Placeholder 1">
            <a:extLst>
              <a:ext uri="{FF2B5EF4-FFF2-40B4-BE49-F238E27FC236}">
                <a16:creationId xmlns:a16="http://schemas.microsoft.com/office/drawing/2014/main" id="{3B8C29B8-7420-4445-8399-76B17E053860}"/>
              </a:ext>
            </a:extLst>
          </p:cNvPr>
          <p:cNvSpPr>
            <a:spLocks noGrp="1"/>
          </p:cNvSpPr>
          <p:nvPr>
            <p:ph type="body" sz="quarter" idx="4294967295" hasCustomPrompt="1"/>
          </p:nvPr>
        </p:nvSpPr>
        <p:spPr>
          <a:xfrm>
            <a:off x="1883346" y="501365"/>
            <a:ext cx="8458200" cy="430212"/>
          </a:xfrm>
        </p:spPr>
        <p:txBody>
          <a:bodyPr>
            <a:noAutofit/>
          </a:bodyPr>
          <a:lstStyle>
            <a:lvl1pPr marL="0" indent="0" algn="ctr">
              <a:buNone/>
              <a:defRPr sz="2800">
                <a:solidFill>
                  <a:srgbClr val="00205B"/>
                </a:solidFill>
                <a:latin typeface="+mj-lt"/>
              </a:defRPr>
            </a:lvl1pPr>
          </a:lstStyle>
          <a:p>
            <a:pPr lvl="0"/>
            <a:r>
              <a:rPr lang="en-US" dirty="0"/>
              <a:t>Click to edit text</a:t>
            </a:r>
          </a:p>
        </p:txBody>
      </p:sp>
      <p:grpSp>
        <p:nvGrpSpPr>
          <p:cNvPr id="9" name="Group 8">
            <a:extLst>
              <a:ext uri="{FF2B5EF4-FFF2-40B4-BE49-F238E27FC236}">
                <a16:creationId xmlns:a16="http://schemas.microsoft.com/office/drawing/2014/main" id="{91B00EE1-EFFF-48F1-8831-716806F160EE}"/>
              </a:ext>
            </a:extLst>
          </p:cNvPr>
          <p:cNvGrpSpPr/>
          <p:nvPr userDrawn="1"/>
        </p:nvGrpSpPr>
        <p:grpSpPr>
          <a:xfrm>
            <a:off x="-5940" y="-1413"/>
            <a:ext cx="12192000" cy="198647"/>
            <a:chOff x="-5940" y="-68094"/>
            <a:chExt cx="12192000" cy="198647"/>
          </a:xfrm>
        </p:grpSpPr>
        <p:sp>
          <p:nvSpPr>
            <p:cNvPr id="10" name="Rectangle 9">
              <a:extLst>
                <a:ext uri="{FF2B5EF4-FFF2-40B4-BE49-F238E27FC236}">
                  <a16:creationId xmlns:a16="http://schemas.microsoft.com/office/drawing/2014/main" id="{185DB12D-E2E1-4626-8452-FB46BA8B044B}"/>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Isosceles Triangle 10">
              <a:extLst>
                <a:ext uri="{FF2B5EF4-FFF2-40B4-BE49-F238E27FC236}">
                  <a16:creationId xmlns:a16="http://schemas.microsoft.com/office/drawing/2014/main" id="{BD09E65F-09A6-4C33-8687-68BA218B5864}"/>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 11">
            <a:extLst>
              <a:ext uri="{FF2B5EF4-FFF2-40B4-BE49-F238E27FC236}">
                <a16:creationId xmlns:a16="http://schemas.microsoft.com/office/drawing/2014/main" id="{F0088220-0305-4BBD-AA0E-D22055AD8121}"/>
              </a:ext>
            </a:extLst>
          </p:cNvPr>
          <p:cNvGrpSpPr/>
          <p:nvPr userDrawn="1"/>
        </p:nvGrpSpPr>
        <p:grpSpPr>
          <a:xfrm>
            <a:off x="0" y="5351783"/>
            <a:ext cx="12192000" cy="1522254"/>
            <a:chOff x="0" y="5351783"/>
            <a:chExt cx="12230100" cy="1522254"/>
          </a:xfrm>
        </p:grpSpPr>
        <p:sp>
          <p:nvSpPr>
            <p:cNvPr id="13" name="Isosceles Triangle 12">
              <a:extLst>
                <a:ext uri="{FF2B5EF4-FFF2-40B4-BE49-F238E27FC236}">
                  <a16:creationId xmlns:a16="http://schemas.microsoft.com/office/drawing/2014/main" id="{0D935752-B99F-4339-B338-0C05B91B9188}"/>
                </a:ext>
              </a:extLst>
            </p:cNvPr>
            <p:cNvSpPr/>
            <p:nvPr/>
          </p:nvSpPr>
          <p:spPr>
            <a:xfrm>
              <a:off x="0" y="5460299"/>
              <a:ext cx="5295900" cy="1413738"/>
            </a:xfrm>
            <a:prstGeom prst="triangle">
              <a:avLst>
                <a:gd name="adj" fmla="val 0"/>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Isosceles Triangle 13">
              <a:extLst>
                <a:ext uri="{FF2B5EF4-FFF2-40B4-BE49-F238E27FC236}">
                  <a16:creationId xmlns:a16="http://schemas.microsoft.com/office/drawing/2014/main" id="{BA7F3068-4F41-4BF6-B55C-2B497E592A7D}"/>
                </a:ext>
              </a:extLst>
            </p:cNvPr>
            <p:cNvSpPr/>
            <p:nvPr/>
          </p:nvSpPr>
          <p:spPr>
            <a:xfrm>
              <a:off x="38100" y="5351783"/>
              <a:ext cx="12192000" cy="1522253"/>
            </a:xfrm>
            <a:prstGeom prst="triangle">
              <a:avLst>
                <a:gd name="adj" fmla="val 100000"/>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 Placeholder 19">
            <a:extLst>
              <a:ext uri="{FF2B5EF4-FFF2-40B4-BE49-F238E27FC236}">
                <a16:creationId xmlns:a16="http://schemas.microsoft.com/office/drawing/2014/main" id="{4372915C-9ACF-4AD7-8E00-EC43A6F4BA83}"/>
              </a:ext>
            </a:extLst>
          </p:cNvPr>
          <p:cNvSpPr>
            <a:spLocks noGrp="1"/>
          </p:cNvSpPr>
          <p:nvPr>
            <p:ph type="body" sz="quarter" idx="36" hasCustomPrompt="1"/>
          </p:nvPr>
        </p:nvSpPr>
        <p:spPr>
          <a:xfrm>
            <a:off x="1400390" y="4019312"/>
            <a:ext cx="2856627" cy="472277"/>
          </a:xfrm>
        </p:spPr>
        <p:txBody>
          <a:bodyPr anchor="ctr">
            <a:normAutofit/>
          </a:bodyPr>
          <a:lstStyle>
            <a:lvl1pPr marL="0" indent="0" algn="ctr">
              <a:buNone/>
              <a:defRPr sz="1800" b="1">
                <a:solidFill>
                  <a:srgbClr val="00AFD7"/>
                </a:solidFill>
                <a:latin typeface="+mj-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6" name="Text Placeholder 19">
            <a:extLst>
              <a:ext uri="{FF2B5EF4-FFF2-40B4-BE49-F238E27FC236}">
                <a16:creationId xmlns:a16="http://schemas.microsoft.com/office/drawing/2014/main" id="{4210CB9C-471C-4E65-B403-5F56F744C136}"/>
              </a:ext>
            </a:extLst>
          </p:cNvPr>
          <p:cNvSpPr>
            <a:spLocks noGrp="1"/>
          </p:cNvSpPr>
          <p:nvPr>
            <p:ph type="body" sz="quarter" idx="37" hasCustomPrompt="1"/>
          </p:nvPr>
        </p:nvSpPr>
        <p:spPr>
          <a:xfrm>
            <a:off x="1392450" y="4576679"/>
            <a:ext cx="2856627" cy="891294"/>
          </a:xfrm>
        </p:spPr>
        <p:txBody>
          <a:bodyPr anchor="t">
            <a:normAutofit/>
          </a:bodyPr>
          <a:lstStyle>
            <a:lvl1pPr marL="0" indent="0" algn="ct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7" name="Picture Placeholder 29">
            <a:extLst>
              <a:ext uri="{FF2B5EF4-FFF2-40B4-BE49-F238E27FC236}">
                <a16:creationId xmlns:a16="http://schemas.microsoft.com/office/drawing/2014/main" id="{E209C61C-1BC1-4622-9885-6D8168D35261}"/>
              </a:ext>
            </a:extLst>
          </p:cNvPr>
          <p:cNvSpPr>
            <a:spLocks noGrp="1"/>
          </p:cNvSpPr>
          <p:nvPr>
            <p:ph type="pic" sz="quarter" idx="38"/>
          </p:nvPr>
        </p:nvSpPr>
        <p:spPr>
          <a:xfrm>
            <a:off x="4865329" y="1396022"/>
            <a:ext cx="2483832" cy="2483832"/>
          </a:xfrm>
          <a:custGeom>
            <a:avLst/>
            <a:gdLst>
              <a:gd name="connsiteX0" fmla="*/ 1241916 w 2483832"/>
              <a:gd name="connsiteY0" fmla="*/ 0 h 2483832"/>
              <a:gd name="connsiteX1" fmla="*/ 2483832 w 2483832"/>
              <a:gd name="connsiteY1" fmla="*/ 1241916 h 2483832"/>
              <a:gd name="connsiteX2" fmla="*/ 1241916 w 2483832"/>
              <a:gd name="connsiteY2" fmla="*/ 2483832 h 2483832"/>
              <a:gd name="connsiteX3" fmla="*/ 0 w 2483832"/>
              <a:gd name="connsiteY3" fmla="*/ 1241916 h 2483832"/>
              <a:gd name="connsiteX4" fmla="*/ 1241916 w 2483832"/>
              <a:gd name="connsiteY4" fmla="*/ 0 h 2483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3832" h="2483832">
                <a:moveTo>
                  <a:pt x="1241916" y="0"/>
                </a:moveTo>
                <a:cubicBezTo>
                  <a:pt x="1927807" y="0"/>
                  <a:pt x="2483832" y="556025"/>
                  <a:pt x="2483832" y="1241916"/>
                </a:cubicBezTo>
                <a:cubicBezTo>
                  <a:pt x="2483832" y="1927807"/>
                  <a:pt x="1927807" y="2483832"/>
                  <a:pt x="1241916" y="2483832"/>
                </a:cubicBezTo>
                <a:cubicBezTo>
                  <a:pt x="556025" y="2483832"/>
                  <a:pt x="0" y="1927807"/>
                  <a:pt x="0" y="1241916"/>
                </a:cubicBezTo>
                <a:cubicBezTo>
                  <a:pt x="0" y="556025"/>
                  <a:pt x="556025" y="0"/>
                  <a:pt x="1241916" y="0"/>
                </a:cubicBezTo>
                <a:close/>
              </a:path>
            </a:pathLst>
          </a:custGeom>
        </p:spPr>
        <p:txBody>
          <a:bodyPr wrap="square">
            <a:noAutofit/>
          </a:bodyPr>
          <a:lstStyle/>
          <a:p>
            <a:endParaRPr lang="en-US"/>
          </a:p>
        </p:txBody>
      </p:sp>
      <p:sp>
        <p:nvSpPr>
          <p:cNvPr id="18" name="Text Placeholder 19">
            <a:extLst>
              <a:ext uri="{FF2B5EF4-FFF2-40B4-BE49-F238E27FC236}">
                <a16:creationId xmlns:a16="http://schemas.microsoft.com/office/drawing/2014/main" id="{CEFD315E-77A7-4DCE-86C2-E0388EF6AD67}"/>
              </a:ext>
            </a:extLst>
          </p:cNvPr>
          <p:cNvSpPr>
            <a:spLocks noGrp="1"/>
          </p:cNvSpPr>
          <p:nvPr>
            <p:ph type="body" sz="quarter" idx="39" hasCustomPrompt="1"/>
          </p:nvPr>
        </p:nvSpPr>
        <p:spPr>
          <a:xfrm>
            <a:off x="4677894" y="4019312"/>
            <a:ext cx="2856627" cy="472277"/>
          </a:xfrm>
        </p:spPr>
        <p:txBody>
          <a:bodyPr anchor="ctr">
            <a:normAutofit/>
          </a:bodyPr>
          <a:lstStyle>
            <a:lvl1pPr marL="0" indent="0" algn="ctr">
              <a:buNone/>
              <a:defRPr sz="1800" b="1">
                <a:solidFill>
                  <a:srgbClr val="00AFD7"/>
                </a:solidFill>
                <a:latin typeface="+mj-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9" name="Text Placeholder 19">
            <a:extLst>
              <a:ext uri="{FF2B5EF4-FFF2-40B4-BE49-F238E27FC236}">
                <a16:creationId xmlns:a16="http://schemas.microsoft.com/office/drawing/2014/main" id="{5AA6DE7E-2EC2-48DF-BBE6-A024B0FBA75D}"/>
              </a:ext>
            </a:extLst>
          </p:cNvPr>
          <p:cNvSpPr>
            <a:spLocks noGrp="1"/>
          </p:cNvSpPr>
          <p:nvPr>
            <p:ph type="body" sz="quarter" idx="40" hasCustomPrompt="1"/>
          </p:nvPr>
        </p:nvSpPr>
        <p:spPr>
          <a:xfrm>
            <a:off x="4669954" y="4576679"/>
            <a:ext cx="2856627" cy="891294"/>
          </a:xfrm>
        </p:spPr>
        <p:txBody>
          <a:bodyPr anchor="t">
            <a:normAutofit/>
          </a:bodyPr>
          <a:lstStyle>
            <a:lvl1pPr marL="0" indent="0" algn="ct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0" name="Picture Placeholder 32">
            <a:extLst>
              <a:ext uri="{FF2B5EF4-FFF2-40B4-BE49-F238E27FC236}">
                <a16:creationId xmlns:a16="http://schemas.microsoft.com/office/drawing/2014/main" id="{2D269392-857D-49E4-B3CE-2A27F17162EC}"/>
              </a:ext>
            </a:extLst>
          </p:cNvPr>
          <p:cNvSpPr>
            <a:spLocks noGrp="1"/>
          </p:cNvSpPr>
          <p:nvPr>
            <p:ph type="pic" sz="quarter" idx="41"/>
          </p:nvPr>
        </p:nvSpPr>
        <p:spPr>
          <a:xfrm>
            <a:off x="8307778" y="1396022"/>
            <a:ext cx="2483832" cy="2483832"/>
          </a:xfrm>
          <a:custGeom>
            <a:avLst/>
            <a:gdLst>
              <a:gd name="connsiteX0" fmla="*/ 1241916 w 2483832"/>
              <a:gd name="connsiteY0" fmla="*/ 0 h 2483832"/>
              <a:gd name="connsiteX1" fmla="*/ 2483832 w 2483832"/>
              <a:gd name="connsiteY1" fmla="*/ 1241916 h 2483832"/>
              <a:gd name="connsiteX2" fmla="*/ 1241916 w 2483832"/>
              <a:gd name="connsiteY2" fmla="*/ 2483832 h 2483832"/>
              <a:gd name="connsiteX3" fmla="*/ 0 w 2483832"/>
              <a:gd name="connsiteY3" fmla="*/ 1241916 h 2483832"/>
              <a:gd name="connsiteX4" fmla="*/ 1241916 w 2483832"/>
              <a:gd name="connsiteY4" fmla="*/ 0 h 2483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3832" h="2483832">
                <a:moveTo>
                  <a:pt x="1241916" y="0"/>
                </a:moveTo>
                <a:cubicBezTo>
                  <a:pt x="1927807" y="0"/>
                  <a:pt x="2483832" y="556025"/>
                  <a:pt x="2483832" y="1241916"/>
                </a:cubicBezTo>
                <a:cubicBezTo>
                  <a:pt x="2483832" y="1927807"/>
                  <a:pt x="1927807" y="2483832"/>
                  <a:pt x="1241916" y="2483832"/>
                </a:cubicBezTo>
                <a:cubicBezTo>
                  <a:pt x="556025" y="2483832"/>
                  <a:pt x="0" y="1927807"/>
                  <a:pt x="0" y="1241916"/>
                </a:cubicBezTo>
                <a:cubicBezTo>
                  <a:pt x="0" y="556025"/>
                  <a:pt x="556025" y="0"/>
                  <a:pt x="1241916" y="0"/>
                </a:cubicBezTo>
                <a:close/>
              </a:path>
            </a:pathLst>
          </a:custGeom>
        </p:spPr>
        <p:txBody>
          <a:bodyPr wrap="square">
            <a:noAutofit/>
          </a:bodyPr>
          <a:lstStyle/>
          <a:p>
            <a:endParaRPr lang="en-US"/>
          </a:p>
        </p:txBody>
      </p:sp>
      <p:sp>
        <p:nvSpPr>
          <p:cNvPr id="21" name="Text Placeholder 19">
            <a:extLst>
              <a:ext uri="{FF2B5EF4-FFF2-40B4-BE49-F238E27FC236}">
                <a16:creationId xmlns:a16="http://schemas.microsoft.com/office/drawing/2014/main" id="{97A27F17-1417-4E22-A202-016427C685BA}"/>
              </a:ext>
            </a:extLst>
          </p:cNvPr>
          <p:cNvSpPr>
            <a:spLocks noGrp="1"/>
          </p:cNvSpPr>
          <p:nvPr>
            <p:ph type="body" sz="quarter" idx="42" hasCustomPrompt="1"/>
          </p:nvPr>
        </p:nvSpPr>
        <p:spPr>
          <a:xfrm>
            <a:off x="8120343" y="4019312"/>
            <a:ext cx="2856627" cy="472277"/>
          </a:xfrm>
        </p:spPr>
        <p:txBody>
          <a:bodyPr anchor="ctr">
            <a:normAutofit/>
          </a:bodyPr>
          <a:lstStyle>
            <a:lvl1pPr marL="0" indent="0" algn="ctr">
              <a:buNone/>
              <a:defRPr sz="1800" b="1">
                <a:solidFill>
                  <a:srgbClr val="00AFD7"/>
                </a:solidFill>
                <a:latin typeface="+mj-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2" name="Text Placeholder 19">
            <a:extLst>
              <a:ext uri="{FF2B5EF4-FFF2-40B4-BE49-F238E27FC236}">
                <a16:creationId xmlns:a16="http://schemas.microsoft.com/office/drawing/2014/main" id="{0D9BB007-0AC3-462F-A8E6-51F6ED5C32AA}"/>
              </a:ext>
            </a:extLst>
          </p:cNvPr>
          <p:cNvSpPr>
            <a:spLocks noGrp="1"/>
          </p:cNvSpPr>
          <p:nvPr>
            <p:ph type="body" sz="quarter" idx="43" hasCustomPrompt="1"/>
          </p:nvPr>
        </p:nvSpPr>
        <p:spPr>
          <a:xfrm>
            <a:off x="8112403" y="4576679"/>
            <a:ext cx="2856627" cy="891294"/>
          </a:xfrm>
        </p:spPr>
        <p:txBody>
          <a:bodyPr anchor="t">
            <a:normAutofit/>
          </a:bodyPr>
          <a:lstStyle>
            <a:lvl1pPr marL="0" indent="0" algn="ct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pic>
        <p:nvPicPr>
          <p:cNvPr id="23" name="Picture 22">
            <a:extLst>
              <a:ext uri="{FF2B5EF4-FFF2-40B4-BE49-F238E27FC236}">
                <a16:creationId xmlns:a16="http://schemas.microsoft.com/office/drawing/2014/main" id="{53A7A270-3ACA-4004-85BE-6CAFE098146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762257" y="250514"/>
            <a:ext cx="1179664" cy="347346"/>
          </a:xfrm>
          <a:prstGeom prst="rect">
            <a:avLst/>
          </a:prstGeom>
        </p:spPr>
      </p:pic>
    </p:spTree>
    <p:extLst>
      <p:ext uri="{BB962C8B-B14F-4D97-AF65-F5344CB8AC3E}">
        <p14:creationId xmlns:p14="http://schemas.microsoft.com/office/powerpoint/2010/main" val="722471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Рисунок 33">
            <a:extLst>
              <a:ext uri="{FF2B5EF4-FFF2-40B4-BE49-F238E27FC236}">
                <a16:creationId xmlns:a16="http://schemas.microsoft.com/office/drawing/2014/main" id="{AC39AB6F-1FD9-44DF-BF95-F12886C69878}"/>
              </a:ext>
            </a:extLst>
          </p:cNvPr>
          <p:cNvSpPr>
            <a:spLocks noGrp="1"/>
          </p:cNvSpPr>
          <p:nvPr>
            <p:ph type="pic" sz="quarter" idx="51"/>
          </p:nvPr>
        </p:nvSpPr>
        <p:spPr>
          <a:xfrm>
            <a:off x="0" y="4413420"/>
            <a:ext cx="2444545" cy="2444580"/>
          </a:xfrm>
          <a:custGeom>
            <a:avLst/>
            <a:gdLst>
              <a:gd name="connsiteX0" fmla="*/ 0 w 4889726"/>
              <a:gd name="connsiteY0" fmla="*/ 0 h 4889726"/>
              <a:gd name="connsiteX1" fmla="*/ 4889726 w 4889726"/>
              <a:gd name="connsiteY1" fmla="*/ 0 h 4889726"/>
              <a:gd name="connsiteX2" fmla="*/ 4889726 w 4889726"/>
              <a:gd name="connsiteY2" fmla="*/ 4889726 h 4889726"/>
              <a:gd name="connsiteX3" fmla="*/ 0 w 4889726"/>
              <a:gd name="connsiteY3" fmla="*/ 4889726 h 4889726"/>
            </a:gdLst>
            <a:ahLst/>
            <a:cxnLst>
              <a:cxn ang="0">
                <a:pos x="connsiteX0" y="connsiteY0"/>
              </a:cxn>
              <a:cxn ang="0">
                <a:pos x="connsiteX1" y="connsiteY1"/>
              </a:cxn>
              <a:cxn ang="0">
                <a:pos x="connsiteX2" y="connsiteY2"/>
              </a:cxn>
              <a:cxn ang="0">
                <a:pos x="connsiteX3" y="connsiteY3"/>
              </a:cxn>
            </a:cxnLst>
            <a:rect l="l" t="t" r="r" b="b"/>
            <a:pathLst>
              <a:path w="4889726" h="4889726">
                <a:moveTo>
                  <a:pt x="0" y="0"/>
                </a:moveTo>
                <a:lnTo>
                  <a:pt x="4889726" y="0"/>
                </a:lnTo>
                <a:lnTo>
                  <a:pt x="4889726" y="4889726"/>
                </a:lnTo>
                <a:lnTo>
                  <a:pt x="0" y="4889726"/>
                </a:lnTo>
                <a:close/>
              </a:path>
            </a:pathLst>
          </a:custGeom>
          <a:no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lvl1pPr>
              <a:defRPr lang="en-US" sz="400" b="1">
                <a:solidFill>
                  <a:schemeClr val="lt1"/>
                </a:solidFill>
              </a:defRPr>
            </a:lvl1pPr>
          </a:lstStyle>
          <a:p>
            <a:pPr lvl="0" algn="ctr"/>
            <a:endParaRPr lang="en-US"/>
          </a:p>
        </p:txBody>
      </p:sp>
      <p:sp>
        <p:nvSpPr>
          <p:cNvPr id="7" name="Рисунок 35">
            <a:extLst>
              <a:ext uri="{FF2B5EF4-FFF2-40B4-BE49-F238E27FC236}">
                <a16:creationId xmlns:a16="http://schemas.microsoft.com/office/drawing/2014/main" id="{921A0692-47D9-40FE-AC46-9B2E5DECDD9A}"/>
              </a:ext>
            </a:extLst>
          </p:cNvPr>
          <p:cNvSpPr>
            <a:spLocks noGrp="1"/>
          </p:cNvSpPr>
          <p:nvPr>
            <p:ph type="pic" sz="quarter" idx="53"/>
          </p:nvPr>
        </p:nvSpPr>
        <p:spPr>
          <a:xfrm>
            <a:off x="4873728" y="4413420"/>
            <a:ext cx="2444545" cy="2444580"/>
          </a:xfrm>
          <a:custGeom>
            <a:avLst/>
            <a:gdLst>
              <a:gd name="connsiteX0" fmla="*/ 0 w 4889726"/>
              <a:gd name="connsiteY0" fmla="*/ 0 h 4889726"/>
              <a:gd name="connsiteX1" fmla="*/ 4889726 w 4889726"/>
              <a:gd name="connsiteY1" fmla="*/ 0 h 4889726"/>
              <a:gd name="connsiteX2" fmla="*/ 4889726 w 4889726"/>
              <a:gd name="connsiteY2" fmla="*/ 4889726 h 4889726"/>
              <a:gd name="connsiteX3" fmla="*/ 0 w 4889726"/>
              <a:gd name="connsiteY3" fmla="*/ 4889726 h 4889726"/>
            </a:gdLst>
            <a:ahLst/>
            <a:cxnLst>
              <a:cxn ang="0">
                <a:pos x="connsiteX0" y="connsiteY0"/>
              </a:cxn>
              <a:cxn ang="0">
                <a:pos x="connsiteX1" y="connsiteY1"/>
              </a:cxn>
              <a:cxn ang="0">
                <a:pos x="connsiteX2" y="connsiteY2"/>
              </a:cxn>
              <a:cxn ang="0">
                <a:pos x="connsiteX3" y="connsiteY3"/>
              </a:cxn>
            </a:cxnLst>
            <a:rect l="l" t="t" r="r" b="b"/>
            <a:pathLst>
              <a:path w="4889726" h="4889726">
                <a:moveTo>
                  <a:pt x="0" y="0"/>
                </a:moveTo>
                <a:lnTo>
                  <a:pt x="4889726" y="0"/>
                </a:lnTo>
                <a:lnTo>
                  <a:pt x="4889726" y="4889726"/>
                </a:lnTo>
                <a:lnTo>
                  <a:pt x="0" y="4889726"/>
                </a:lnTo>
                <a:close/>
              </a:path>
            </a:pathLst>
          </a:custGeom>
          <a:no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lvl1pPr>
              <a:defRPr lang="en-US" sz="400" b="1">
                <a:solidFill>
                  <a:schemeClr val="lt1"/>
                </a:solidFill>
              </a:defRPr>
            </a:lvl1pPr>
          </a:lstStyle>
          <a:p>
            <a:pPr lvl="0" algn="ctr"/>
            <a:endParaRPr lang="en-US"/>
          </a:p>
        </p:txBody>
      </p:sp>
      <p:sp>
        <p:nvSpPr>
          <p:cNvPr id="8" name="Рисунок 39">
            <a:extLst>
              <a:ext uri="{FF2B5EF4-FFF2-40B4-BE49-F238E27FC236}">
                <a16:creationId xmlns:a16="http://schemas.microsoft.com/office/drawing/2014/main" id="{E37FE78E-9425-454E-9197-BA1A51BA4727}"/>
              </a:ext>
            </a:extLst>
          </p:cNvPr>
          <p:cNvSpPr>
            <a:spLocks noGrp="1"/>
          </p:cNvSpPr>
          <p:nvPr>
            <p:ph type="pic" sz="quarter" idx="57"/>
          </p:nvPr>
        </p:nvSpPr>
        <p:spPr>
          <a:xfrm>
            <a:off x="9747455" y="4413420"/>
            <a:ext cx="2444546" cy="2444580"/>
          </a:xfrm>
          <a:custGeom>
            <a:avLst/>
            <a:gdLst/>
            <a:ahLst/>
            <a:cxnLst/>
            <a:rect l="l" t="t" r="r" b="b"/>
            <a:pathLst>
              <a:path w="4889728" h="4889726">
                <a:moveTo>
                  <a:pt x="0" y="0"/>
                </a:moveTo>
                <a:lnTo>
                  <a:pt x="4889728" y="0"/>
                </a:lnTo>
                <a:lnTo>
                  <a:pt x="4889728" y="4889726"/>
                </a:lnTo>
                <a:lnTo>
                  <a:pt x="0" y="4889726"/>
                </a:lnTo>
                <a:close/>
              </a:path>
            </a:pathLst>
          </a:custGeom>
          <a:no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lvl1pPr>
              <a:defRPr lang="en-US" sz="400" b="1">
                <a:solidFill>
                  <a:schemeClr val="lt1"/>
                </a:solidFill>
              </a:defRPr>
            </a:lvl1pPr>
          </a:lstStyle>
          <a:p>
            <a:pPr lvl="0" algn="ctr"/>
            <a:endParaRPr lang="en-US"/>
          </a:p>
        </p:txBody>
      </p:sp>
      <p:sp>
        <p:nvSpPr>
          <p:cNvPr id="9" name="Рисунок 32">
            <a:extLst>
              <a:ext uri="{FF2B5EF4-FFF2-40B4-BE49-F238E27FC236}">
                <a16:creationId xmlns:a16="http://schemas.microsoft.com/office/drawing/2014/main" id="{075D23FA-9BB5-46A4-8C7C-C888CF746D01}"/>
              </a:ext>
            </a:extLst>
          </p:cNvPr>
          <p:cNvSpPr>
            <a:spLocks noGrp="1"/>
          </p:cNvSpPr>
          <p:nvPr>
            <p:ph type="pic" sz="quarter" idx="50"/>
          </p:nvPr>
        </p:nvSpPr>
        <p:spPr>
          <a:xfrm>
            <a:off x="2436864" y="1989007"/>
            <a:ext cx="2444545" cy="2444580"/>
          </a:xfrm>
          <a:custGeom>
            <a:avLst/>
            <a:gdLst>
              <a:gd name="connsiteX0" fmla="*/ 0 w 4889726"/>
              <a:gd name="connsiteY0" fmla="*/ 0 h 4889726"/>
              <a:gd name="connsiteX1" fmla="*/ 4889726 w 4889726"/>
              <a:gd name="connsiteY1" fmla="*/ 0 h 4889726"/>
              <a:gd name="connsiteX2" fmla="*/ 4889726 w 4889726"/>
              <a:gd name="connsiteY2" fmla="*/ 4889726 h 4889726"/>
              <a:gd name="connsiteX3" fmla="*/ 0 w 4889726"/>
              <a:gd name="connsiteY3" fmla="*/ 4889726 h 4889726"/>
            </a:gdLst>
            <a:ahLst/>
            <a:cxnLst>
              <a:cxn ang="0">
                <a:pos x="connsiteX0" y="connsiteY0"/>
              </a:cxn>
              <a:cxn ang="0">
                <a:pos x="connsiteX1" y="connsiteY1"/>
              </a:cxn>
              <a:cxn ang="0">
                <a:pos x="connsiteX2" y="connsiteY2"/>
              </a:cxn>
              <a:cxn ang="0">
                <a:pos x="connsiteX3" y="connsiteY3"/>
              </a:cxn>
            </a:cxnLst>
            <a:rect l="l" t="t" r="r" b="b"/>
            <a:pathLst>
              <a:path w="4889726" h="4889726">
                <a:moveTo>
                  <a:pt x="0" y="0"/>
                </a:moveTo>
                <a:lnTo>
                  <a:pt x="4889726" y="0"/>
                </a:lnTo>
                <a:lnTo>
                  <a:pt x="4889726" y="4889726"/>
                </a:lnTo>
                <a:lnTo>
                  <a:pt x="0" y="4889726"/>
                </a:lnTo>
                <a:close/>
              </a:path>
            </a:pathLst>
          </a:custGeom>
          <a:no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lvl1pPr>
              <a:defRPr lang="en-US" sz="400" b="1">
                <a:solidFill>
                  <a:schemeClr val="lt1"/>
                </a:solidFill>
              </a:defRPr>
            </a:lvl1pPr>
          </a:lstStyle>
          <a:p>
            <a:pPr lvl="0" algn="ctr"/>
            <a:endParaRPr lang="en-US"/>
          </a:p>
        </p:txBody>
      </p:sp>
      <p:sp>
        <p:nvSpPr>
          <p:cNvPr id="10" name="Рисунок 38">
            <a:extLst>
              <a:ext uri="{FF2B5EF4-FFF2-40B4-BE49-F238E27FC236}">
                <a16:creationId xmlns:a16="http://schemas.microsoft.com/office/drawing/2014/main" id="{5EEE8A9F-B00E-49B4-90E1-E4BE8C28856C}"/>
              </a:ext>
            </a:extLst>
          </p:cNvPr>
          <p:cNvSpPr>
            <a:spLocks noGrp="1"/>
          </p:cNvSpPr>
          <p:nvPr>
            <p:ph type="pic" sz="quarter" idx="56"/>
          </p:nvPr>
        </p:nvSpPr>
        <p:spPr>
          <a:xfrm>
            <a:off x="7310592" y="1989007"/>
            <a:ext cx="2444544" cy="2444580"/>
          </a:xfrm>
          <a:custGeom>
            <a:avLst/>
            <a:gdLst>
              <a:gd name="connsiteX0" fmla="*/ 0 w 4889725"/>
              <a:gd name="connsiteY0" fmla="*/ 0 h 4889726"/>
              <a:gd name="connsiteX1" fmla="*/ 4889725 w 4889725"/>
              <a:gd name="connsiteY1" fmla="*/ 0 h 4889726"/>
              <a:gd name="connsiteX2" fmla="*/ 4889725 w 4889725"/>
              <a:gd name="connsiteY2" fmla="*/ 4889726 h 4889726"/>
              <a:gd name="connsiteX3" fmla="*/ 0 w 4889725"/>
              <a:gd name="connsiteY3" fmla="*/ 4889726 h 4889726"/>
            </a:gdLst>
            <a:ahLst/>
            <a:cxnLst>
              <a:cxn ang="0">
                <a:pos x="connsiteX0" y="connsiteY0"/>
              </a:cxn>
              <a:cxn ang="0">
                <a:pos x="connsiteX1" y="connsiteY1"/>
              </a:cxn>
              <a:cxn ang="0">
                <a:pos x="connsiteX2" y="connsiteY2"/>
              </a:cxn>
              <a:cxn ang="0">
                <a:pos x="connsiteX3" y="connsiteY3"/>
              </a:cxn>
            </a:cxnLst>
            <a:rect l="l" t="t" r="r" b="b"/>
            <a:pathLst>
              <a:path w="4889725" h="4889726">
                <a:moveTo>
                  <a:pt x="0" y="0"/>
                </a:moveTo>
                <a:lnTo>
                  <a:pt x="4889725" y="0"/>
                </a:lnTo>
                <a:lnTo>
                  <a:pt x="4889725" y="4889726"/>
                </a:lnTo>
                <a:lnTo>
                  <a:pt x="0" y="4889726"/>
                </a:lnTo>
                <a:close/>
              </a:path>
            </a:pathLst>
          </a:custGeom>
          <a:no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lvl1pPr>
              <a:defRPr lang="en-US" sz="400" b="1">
                <a:solidFill>
                  <a:schemeClr val="lt1"/>
                </a:solidFill>
              </a:defRPr>
            </a:lvl1pPr>
          </a:lstStyle>
          <a:p>
            <a:pPr lvl="0" algn="ctr"/>
            <a:endParaRPr lang="en-US"/>
          </a:p>
        </p:txBody>
      </p:sp>
      <p:sp>
        <p:nvSpPr>
          <p:cNvPr id="11" name="Text Placeholder 19">
            <a:extLst>
              <a:ext uri="{FF2B5EF4-FFF2-40B4-BE49-F238E27FC236}">
                <a16:creationId xmlns:a16="http://schemas.microsoft.com/office/drawing/2014/main" id="{CA146101-5094-4546-BC79-CD12A60C2232}"/>
              </a:ext>
            </a:extLst>
          </p:cNvPr>
          <p:cNvSpPr>
            <a:spLocks noGrp="1"/>
          </p:cNvSpPr>
          <p:nvPr>
            <p:ph type="body" sz="quarter" idx="11"/>
          </p:nvPr>
        </p:nvSpPr>
        <p:spPr>
          <a:xfrm>
            <a:off x="614149" y="427914"/>
            <a:ext cx="10972800" cy="499454"/>
          </a:xfrm>
        </p:spPr>
        <p:txBody>
          <a:bodyPr/>
          <a:lstStyle>
            <a:lvl1pPr algn="ctr">
              <a:buNone/>
              <a:defRPr>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sp>
        <p:nvSpPr>
          <p:cNvPr id="12" name="Text Placeholder 19">
            <a:extLst>
              <a:ext uri="{FF2B5EF4-FFF2-40B4-BE49-F238E27FC236}">
                <a16:creationId xmlns:a16="http://schemas.microsoft.com/office/drawing/2014/main" id="{7E28322D-4A40-461C-8F08-BDA6B60213E5}"/>
              </a:ext>
            </a:extLst>
          </p:cNvPr>
          <p:cNvSpPr>
            <a:spLocks noGrp="1"/>
          </p:cNvSpPr>
          <p:nvPr>
            <p:ph type="body" sz="quarter" idx="13" hasCustomPrompt="1"/>
          </p:nvPr>
        </p:nvSpPr>
        <p:spPr>
          <a:xfrm>
            <a:off x="168078" y="2004071"/>
            <a:ext cx="2100709"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3" name="Text Placeholder 19">
            <a:extLst>
              <a:ext uri="{FF2B5EF4-FFF2-40B4-BE49-F238E27FC236}">
                <a16:creationId xmlns:a16="http://schemas.microsoft.com/office/drawing/2014/main" id="{7DAA5A96-CB05-451A-8982-5231D8126B13}"/>
              </a:ext>
            </a:extLst>
          </p:cNvPr>
          <p:cNvSpPr>
            <a:spLocks noGrp="1"/>
          </p:cNvSpPr>
          <p:nvPr>
            <p:ph type="body" sz="quarter" idx="14" hasCustomPrompt="1"/>
          </p:nvPr>
        </p:nvSpPr>
        <p:spPr>
          <a:xfrm>
            <a:off x="168078" y="2545796"/>
            <a:ext cx="2100709" cy="1660573"/>
          </a:xfrm>
        </p:spPr>
        <p:txBody>
          <a:bodyPr anchor="t">
            <a:normAutofit/>
          </a:bodyPr>
          <a:lstStyle>
            <a:lvl1pPr algn="ct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4" name="Text Placeholder 19">
            <a:extLst>
              <a:ext uri="{FF2B5EF4-FFF2-40B4-BE49-F238E27FC236}">
                <a16:creationId xmlns:a16="http://schemas.microsoft.com/office/drawing/2014/main" id="{66036A77-555B-4711-AD06-91C4CA83CED6}"/>
              </a:ext>
            </a:extLst>
          </p:cNvPr>
          <p:cNvSpPr>
            <a:spLocks noGrp="1"/>
          </p:cNvSpPr>
          <p:nvPr>
            <p:ph type="body" sz="quarter" idx="58" hasCustomPrompt="1"/>
          </p:nvPr>
        </p:nvSpPr>
        <p:spPr>
          <a:xfrm>
            <a:off x="2608781" y="4544644"/>
            <a:ext cx="2100709"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5" name="Text Placeholder 19">
            <a:extLst>
              <a:ext uri="{FF2B5EF4-FFF2-40B4-BE49-F238E27FC236}">
                <a16:creationId xmlns:a16="http://schemas.microsoft.com/office/drawing/2014/main" id="{725C902C-B48F-4343-969B-250B2435461B}"/>
              </a:ext>
            </a:extLst>
          </p:cNvPr>
          <p:cNvSpPr>
            <a:spLocks noGrp="1"/>
          </p:cNvSpPr>
          <p:nvPr>
            <p:ph type="body" sz="quarter" idx="59" hasCustomPrompt="1"/>
          </p:nvPr>
        </p:nvSpPr>
        <p:spPr>
          <a:xfrm>
            <a:off x="2608781" y="5086369"/>
            <a:ext cx="2100709" cy="1660573"/>
          </a:xfrm>
        </p:spPr>
        <p:txBody>
          <a:bodyPr anchor="t">
            <a:normAutofit/>
          </a:bodyPr>
          <a:lstStyle>
            <a:lvl1pPr algn="ct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6" name="Text Placeholder 19">
            <a:extLst>
              <a:ext uri="{FF2B5EF4-FFF2-40B4-BE49-F238E27FC236}">
                <a16:creationId xmlns:a16="http://schemas.microsoft.com/office/drawing/2014/main" id="{38407BD8-4F3E-46C9-BAB6-0AF5E1FDDD9E}"/>
              </a:ext>
            </a:extLst>
          </p:cNvPr>
          <p:cNvSpPr>
            <a:spLocks noGrp="1"/>
          </p:cNvSpPr>
          <p:nvPr>
            <p:ph type="body" sz="quarter" idx="60" hasCustomPrompt="1"/>
          </p:nvPr>
        </p:nvSpPr>
        <p:spPr>
          <a:xfrm>
            <a:off x="5071629" y="2033290"/>
            <a:ext cx="2100709"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7" name="Text Placeholder 19">
            <a:extLst>
              <a:ext uri="{FF2B5EF4-FFF2-40B4-BE49-F238E27FC236}">
                <a16:creationId xmlns:a16="http://schemas.microsoft.com/office/drawing/2014/main" id="{D32C52BC-6EE7-4054-B0CA-3C557F30889A}"/>
              </a:ext>
            </a:extLst>
          </p:cNvPr>
          <p:cNvSpPr>
            <a:spLocks noGrp="1"/>
          </p:cNvSpPr>
          <p:nvPr>
            <p:ph type="body" sz="quarter" idx="61" hasCustomPrompt="1"/>
          </p:nvPr>
        </p:nvSpPr>
        <p:spPr>
          <a:xfrm>
            <a:off x="5071629" y="2575015"/>
            <a:ext cx="2100709" cy="1660573"/>
          </a:xfrm>
        </p:spPr>
        <p:txBody>
          <a:bodyPr anchor="t">
            <a:normAutofit/>
          </a:bodyPr>
          <a:lstStyle>
            <a:lvl1pPr algn="ct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8" name="Text Placeholder 19">
            <a:extLst>
              <a:ext uri="{FF2B5EF4-FFF2-40B4-BE49-F238E27FC236}">
                <a16:creationId xmlns:a16="http://schemas.microsoft.com/office/drawing/2014/main" id="{9C535E24-4FB7-48F1-A37F-A878390D53A8}"/>
              </a:ext>
            </a:extLst>
          </p:cNvPr>
          <p:cNvSpPr>
            <a:spLocks noGrp="1"/>
          </p:cNvSpPr>
          <p:nvPr>
            <p:ph type="body" sz="quarter" idx="62" hasCustomPrompt="1"/>
          </p:nvPr>
        </p:nvSpPr>
        <p:spPr>
          <a:xfrm>
            <a:off x="7482509" y="4544644"/>
            <a:ext cx="2100709"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9" name="Text Placeholder 19">
            <a:extLst>
              <a:ext uri="{FF2B5EF4-FFF2-40B4-BE49-F238E27FC236}">
                <a16:creationId xmlns:a16="http://schemas.microsoft.com/office/drawing/2014/main" id="{D4981AB0-B82D-4CBA-8CD7-7B35000A1DE2}"/>
              </a:ext>
            </a:extLst>
          </p:cNvPr>
          <p:cNvSpPr>
            <a:spLocks noGrp="1"/>
          </p:cNvSpPr>
          <p:nvPr>
            <p:ph type="body" sz="quarter" idx="63" hasCustomPrompt="1"/>
          </p:nvPr>
        </p:nvSpPr>
        <p:spPr>
          <a:xfrm>
            <a:off x="7482509" y="5086369"/>
            <a:ext cx="2100709" cy="1660573"/>
          </a:xfrm>
        </p:spPr>
        <p:txBody>
          <a:bodyPr anchor="t">
            <a:normAutofit/>
          </a:bodyPr>
          <a:lstStyle>
            <a:lvl1pPr algn="ct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0" name="Text Placeholder 19">
            <a:extLst>
              <a:ext uri="{FF2B5EF4-FFF2-40B4-BE49-F238E27FC236}">
                <a16:creationId xmlns:a16="http://schemas.microsoft.com/office/drawing/2014/main" id="{AF4294C8-9648-4E2F-858D-D16E7AA7A17F}"/>
              </a:ext>
            </a:extLst>
          </p:cNvPr>
          <p:cNvSpPr>
            <a:spLocks noGrp="1"/>
          </p:cNvSpPr>
          <p:nvPr>
            <p:ph type="body" sz="quarter" idx="64" hasCustomPrompt="1"/>
          </p:nvPr>
        </p:nvSpPr>
        <p:spPr>
          <a:xfrm>
            <a:off x="9893390" y="2033290"/>
            <a:ext cx="2100709"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1" name="Text Placeholder 19">
            <a:extLst>
              <a:ext uri="{FF2B5EF4-FFF2-40B4-BE49-F238E27FC236}">
                <a16:creationId xmlns:a16="http://schemas.microsoft.com/office/drawing/2014/main" id="{912B7666-83EB-4F8F-8D72-F6D1F3C2BF3C}"/>
              </a:ext>
            </a:extLst>
          </p:cNvPr>
          <p:cNvSpPr>
            <a:spLocks noGrp="1"/>
          </p:cNvSpPr>
          <p:nvPr>
            <p:ph type="body" sz="quarter" idx="65" hasCustomPrompt="1"/>
          </p:nvPr>
        </p:nvSpPr>
        <p:spPr>
          <a:xfrm>
            <a:off x="9893390" y="2575015"/>
            <a:ext cx="2100709" cy="1660573"/>
          </a:xfrm>
        </p:spPr>
        <p:txBody>
          <a:bodyPr anchor="t">
            <a:normAutofit/>
          </a:bodyPr>
          <a:lstStyle>
            <a:lvl1pPr algn="ct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grpSp>
        <p:nvGrpSpPr>
          <p:cNvPr id="22" name="Group 21">
            <a:extLst>
              <a:ext uri="{FF2B5EF4-FFF2-40B4-BE49-F238E27FC236}">
                <a16:creationId xmlns:a16="http://schemas.microsoft.com/office/drawing/2014/main" id="{6E438A46-3A4A-4357-9839-2E2ECFC42C95}"/>
              </a:ext>
            </a:extLst>
          </p:cNvPr>
          <p:cNvGrpSpPr/>
          <p:nvPr userDrawn="1"/>
        </p:nvGrpSpPr>
        <p:grpSpPr>
          <a:xfrm>
            <a:off x="-5940" y="-1413"/>
            <a:ext cx="12192000" cy="198647"/>
            <a:chOff x="-5940" y="-68094"/>
            <a:chExt cx="12192000" cy="198647"/>
          </a:xfrm>
        </p:grpSpPr>
        <p:sp>
          <p:nvSpPr>
            <p:cNvPr id="23" name="Rectangle 22">
              <a:extLst>
                <a:ext uri="{FF2B5EF4-FFF2-40B4-BE49-F238E27FC236}">
                  <a16:creationId xmlns:a16="http://schemas.microsoft.com/office/drawing/2014/main" id="{0CED6C7B-DFB0-40F7-B2BC-6EECD59E3F3F}"/>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a:extLst>
                <a:ext uri="{FF2B5EF4-FFF2-40B4-BE49-F238E27FC236}">
                  <a16:creationId xmlns:a16="http://schemas.microsoft.com/office/drawing/2014/main" id="{7744BD21-A304-4B2D-9159-5096216C0E6E}"/>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5" name="Picture 24">
            <a:extLst>
              <a:ext uri="{FF2B5EF4-FFF2-40B4-BE49-F238E27FC236}">
                <a16:creationId xmlns:a16="http://schemas.microsoft.com/office/drawing/2014/main" id="{945DEE17-70F8-4F0F-9874-9671AF1FDFC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81025" y="6291432"/>
            <a:ext cx="1179664" cy="347346"/>
          </a:xfrm>
          <a:prstGeom prst="rect">
            <a:avLst/>
          </a:prstGeom>
        </p:spPr>
      </p:pic>
      <p:sp>
        <p:nvSpPr>
          <p:cNvPr id="26" name="Text Placeholder 19">
            <a:extLst>
              <a:ext uri="{FF2B5EF4-FFF2-40B4-BE49-F238E27FC236}">
                <a16:creationId xmlns:a16="http://schemas.microsoft.com/office/drawing/2014/main" id="{8AED2807-9587-47CE-B053-BDB945F5277D}"/>
              </a:ext>
            </a:extLst>
          </p:cNvPr>
          <p:cNvSpPr>
            <a:spLocks noGrp="1"/>
          </p:cNvSpPr>
          <p:nvPr>
            <p:ph type="body" sz="quarter" idx="16" hasCustomPrompt="1"/>
          </p:nvPr>
        </p:nvSpPr>
        <p:spPr>
          <a:xfrm>
            <a:off x="605050" y="1013537"/>
            <a:ext cx="10981899" cy="421917"/>
          </a:xfrm>
        </p:spPr>
        <p:txBody>
          <a:bodyPr anchor="t">
            <a:noAutofit/>
          </a:bodyPr>
          <a:lstStyle>
            <a:lvl1pPr algn="ctr">
              <a:buNone/>
              <a:defRPr sz="2400">
                <a:solidFill>
                  <a:srgbClr val="00AFD7"/>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Add subtitle</a:t>
            </a:r>
          </a:p>
        </p:txBody>
      </p:sp>
    </p:spTree>
    <p:extLst>
      <p:ext uri="{BB962C8B-B14F-4D97-AF65-F5344CB8AC3E}">
        <p14:creationId xmlns:p14="http://schemas.microsoft.com/office/powerpoint/2010/main" val="3665667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3C4CCCB-FA55-43AE-AA0B-3A2BBF10DE0A}"/>
              </a:ext>
            </a:extLst>
          </p:cNvPr>
          <p:cNvGrpSpPr/>
          <p:nvPr userDrawn="1"/>
        </p:nvGrpSpPr>
        <p:grpSpPr>
          <a:xfrm>
            <a:off x="6461693" y="1173228"/>
            <a:ext cx="4665648" cy="4480560"/>
            <a:chOff x="5118695" y="1766556"/>
            <a:chExt cx="4665648" cy="4480560"/>
          </a:xfrm>
        </p:grpSpPr>
        <p:grpSp>
          <p:nvGrpSpPr>
            <p:cNvPr id="7" name="Group 6">
              <a:extLst>
                <a:ext uri="{FF2B5EF4-FFF2-40B4-BE49-F238E27FC236}">
                  <a16:creationId xmlns:a16="http://schemas.microsoft.com/office/drawing/2014/main" id="{C370EF3D-C742-4779-A1A2-E526B0D3D9BF}"/>
                </a:ext>
              </a:extLst>
            </p:cNvPr>
            <p:cNvGrpSpPr>
              <a:grpSpLocks noChangeAspect="1"/>
            </p:cNvGrpSpPr>
            <p:nvPr/>
          </p:nvGrpSpPr>
          <p:grpSpPr>
            <a:xfrm>
              <a:off x="5118695" y="1766556"/>
              <a:ext cx="4665648" cy="4480560"/>
              <a:chOff x="4756688" y="1458421"/>
              <a:chExt cx="5236950" cy="5029200"/>
            </a:xfrm>
          </p:grpSpPr>
          <p:sp>
            <p:nvSpPr>
              <p:cNvPr id="9" name="TextBox 8">
                <a:extLst>
                  <a:ext uri="{FF2B5EF4-FFF2-40B4-BE49-F238E27FC236}">
                    <a16:creationId xmlns:a16="http://schemas.microsoft.com/office/drawing/2014/main" id="{B71BE32B-845E-4F4D-86E8-0AEE4A8A39E6}"/>
                  </a:ext>
                </a:extLst>
              </p:cNvPr>
              <p:cNvSpPr txBox="1"/>
              <p:nvPr/>
            </p:nvSpPr>
            <p:spPr>
              <a:xfrm>
                <a:off x="5449639" y="2673459"/>
                <a:ext cx="941547" cy="449103"/>
              </a:xfrm>
              <a:prstGeom prst="rect">
                <a:avLst/>
              </a:prstGeom>
              <a:noFill/>
            </p:spPr>
            <p:txBody>
              <a:bodyPr wrap="square">
                <a:spAutoFit/>
              </a:bodyPr>
              <a:lstStyle/>
              <a:p>
                <a:r>
                  <a:rPr lang="en-US" sz="1000" dirty="0">
                    <a:solidFill>
                      <a:schemeClr val="tx1">
                        <a:lumMod val="75000"/>
                        <a:lumOff val="25000"/>
                      </a:schemeClr>
                    </a:solidFill>
                    <a:latin typeface="Interstate Light" pitchFamily="50" charset="0"/>
                  </a:rPr>
                  <a:t>Business Principles </a:t>
                </a:r>
              </a:p>
            </p:txBody>
          </p:sp>
          <p:sp>
            <p:nvSpPr>
              <p:cNvPr id="10" name="TextBox 9">
                <a:extLst>
                  <a:ext uri="{FF2B5EF4-FFF2-40B4-BE49-F238E27FC236}">
                    <a16:creationId xmlns:a16="http://schemas.microsoft.com/office/drawing/2014/main" id="{C9E5EAF1-9167-4451-A10B-90385B9B74AF}"/>
                  </a:ext>
                </a:extLst>
              </p:cNvPr>
              <p:cNvSpPr txBox="1"/>
              <p:nvPr/>
            </p:nvSpPr>
            <p:spPr>
              <a:xfrm>
                <a:off x="8290270" y="2747400"/>
                <a:ext cx="791354" cy="285008"/>
              </a:xfrm>
              <a:prstGeom prst="rect">
                <a:avLst/>
              </a:prstGeom>
              <a:noFill/>
            </p:spPr>
            <p:txBody>
              <a:bodyPr wrap="square">
                <a:spAutoFit/>
              </a:bodyPr>
              <a:lstStyle/>
              <a:p>
                <a:pPr algn="r"/>
                <a:r>
                  <a:rPr lang="en-US" sz="1000" dirty="0">
                    <a:solidFill>
                      <a:schemeClr val="tx1">
                        <a:lumMod val="75000"/>
                        <a:lumOff val="25000"/>
                      </a:schemeClr>
                    </a:solidFill>
                    <a:latin typeface="Interstate Light" pitchFamily="50" charset="0"/>
                  </a:rPr>
                  <a:t>Strategy </a:t>
                </a:r>
              </a:p>
            </p:txBody>
          </p:sp>
          <p:sp>
            <p:nvSpPr>
              <p:cNvPr id="11" name="TextBox 10">
                <a:extLst>
                  <a:ext uri="{FF2B5EF4-FFF2-40B4-BE49-F238E27FC236}">
                    <a16:creationId xmlns:a16="http://schemas.microsoft.com/office/drawing/2014/main" id="{04FB9C34-53CD-483A-9082-512458DEFE2D}"/>
                  </a:ext>
                </a:extLst>
              </p:cNvPr>
              <p:cNvSpPr txBox="1"/>
              <p:nvPr/>
            </p:nvSpPr>
            <p:spPr>
              <a:xfrm>
                <a:off x="5177639" y="3990399"/>
                <a:ext cx="1005112" cy="276371"/>
              </a:xfrm>
              <a:prstGeom prst="rect">
                <a:avLst/>
              </a:prstGeom>
              <a:noFill/>
            </p:spPr>
            <p:txBody>
              <a:bodyPr wrap="square">
                <a:spAutoFit/>
              </a:bodyPr>
              <a:lstStyle/>
              <a:p>
                <a:r>
                  <a:rPr lang="en-US" sz="1000" dirty="0">
                    <a:solidFill>
                      <a:schemeClr val="tx1">
                        <a:lumMod val="75000"/>
                        <a:lumOff val="25000"/>
                      </a:schemeClr>
                    </a:solidFill>
                    <a:latin typeface="Interstate Light" pitchFamily="50" charset="0"/>
                  </a:rPr>
                  <a:t>Leadership </a:t>
                </a:r>
              </a:p>
            </p:txBody>
          </p:sp>
          <p:sp>
            <p:nvSpPr>
              <p:cNvPr id="12" name="TextBox 11">
                <a:extLst>
                  <a:ext uri="{FF2B5EF4-FFF2-40B4-BE49-F238E27FC236}">
                    <a16:creationId xmlns:a16="http://schemas.microsoft.com/office/drawing/2014/main" id="{15348EF2-66CC-4076-8428-A70F56DB28BE}"/>
                  </a:ext>
                </a:extLst>
              </p:cNvPr>
              <p:cNvSpPr txBox="1"/>
              <p:nvPr/>
            </p:nvSpPr>
            <p:spPr>
              <a:xfrm>
                <a:off x="5754858" y="5062845"/>
                <a:ext cx="1305660" cy="449103"/>
              </a:xfrm>
              <a:prstGeom prst="rect">
                <a:avLst/>
              </a:prstGeom>
              <a:noFill/>
            </p:spPr>
            <p:txBody>
              <a:bodyPr wrap="square">
                <a:spAutoFit/>
              </a:bodyPr>
              <a:lstStyle/>
              <a:p>
                <a:r>
                  <a:rPr lang="en-US" sz="1000" dirty="0">
                    <a:solidFill>
                      <a:schemeClr val="tx1">
                        <a:lumMod val="75000"/>
                        <a:lumOff val="25000"/>
                      </a:schemeClr>
                    </a:solidFill>
                    <a:latin typeface="Interstate Light" pitchFamily="50" charset="0"/>
                  </a:rPr>
                  <a:t>Contract Administration </a:t>
                </a:r>
              </a:p>
            </p:txBody>
          </p:sp>
          <p:sp>
            <p:nvSpPr>
              <p:cNvPr id="13" name="TextBox 12">
                <a:extLst>
                  <a:ext uri="{FF2B5EF4-FFF2-40B4-BE49-F238E27FC236}">
                    <a16:creationId xmlns:a16="http://schemas.microsoft.com/office/drawing/2014/main" id="{85161142-5BD4-4CB5-B368-3421DAAE3601}"/>
                  </a:ext>
                </a:extLst>
              </p:cNvPr>
              <p:cNvSpPr txBox="1"/>
              <p:nvPr/>
            </p:nvSpPr>
            <p:spPr>
              <a:xfrm>
                <a:off x="6786023" y="5057023"/>
                <a:ext cx="1293294" cy="449103"/>
              </a:xfrm>
              <a:prstGeom prst="rect">
                <a:avLst/>
              </a:prstGeom>
              <a:noFill/>
            </p:spPr>
            <p:txBody>
              <a:bodyPr wrap="square">
                <a:spAutoFit/>
              </a:bodyPr>
              <a:lstStyle/>
              <a:p>
                <a:pPr algn="ctr"/>
                <a:r>
                  <a:rPr lang="en-US" sz="1000" dirty="0">
                    <a:solidFill>
                      <a:schemeClr val="tx1">
                        <a:lumMod val="75000"/>
                        <a:lumOff val="25000"/>
                      </a:schemeClr>
                    </a:solidFill>
                    <a:latin typeface="Interstate Light" pitchFamily="50" charset="0"/>
                  </a:rPr>
                  <a:t>Sourcing &amp; Solicitation </a:t>
                </a:r>
              </a:p>
            </p:txBody>
          </p:sp>
          <p:sp>
            <p:nvSpPr>
              <p:cNvPr id="14" name="TextBox 13">
                <a:extLst>
                  <a:ext uri="{FF2B5EF4-FFF2-40B4-BE49-F238E27FC236}">
                    <a16:creationId xmlns:a16="http://schemas.microsoft.com/office/drawing/2014/main" id="{71A5DAAD-8E06-4FDB-AA97-9360AE41AF22}"/>
                  </a:ext>
                </a:extLst>
              </p:cNvPr>
              <p:cNvSpPr txBox="1"/>
              <p:nvPr/>
            </p:nvSpPr>
            <p:spPr>
              <a:xfrm>
                <a:off x="7939519" y="5053384"/>
                <a:ext cx="983157" cy="449103"/>
              </a:xfrm>
              <a:prstGeom prst="rect">
                <a:avLst/>
              </a:prstGeom>
              <a:noFill/>
            </p:spPr>
            <p:txBody>
              <a:bodyPr wrap="square">
                <a:spAutoFit/>
              </a:bodyPr>
              <a:lstStyle/>
              <a:p>
                <a:pPr algn="r"/>
                <a:r>
                  <a:rPr lang="en-US" sz="1000" dirty="0">
                    <a:solidFill>
                      <a:schemeClr val="tx1">
                        <a:lumMod val="75000"/>
                        <a:lumOff val="25000"/>
                      </a:schemeClr>
                    </a:solidFill>
                    <a:latin typeface="Interstate Light" pitchFamily="50" charset="0"/>
                  </a:rPr>
                  <a:t>Planning &amp; Analysis </a:t>
                </a:r>
              </a:p>
            </p:txBody>
          </p:sp>
          <p:sp>
            <p:nvSpPr>
              <p:cNvPr id="15" name="TextBox 14">
                <a:extLst>
                  <a:ext uri="{FF2B5EF4-FFF2-40B4-BE49-F238E27FC236}">
                    <a16:creationId xmlns:a16="http://schemas.microsoft.com/office/drawing/2014/main" id="{D2352AF8-6541-4ECE-BDE9-978D2182C47C}"/>
                  </a:ext>
                </a:extLst>
              </p:cNvPr>
              <p:cNvSpPr txBox="1"/>
              <p:nvPr/>
            </p:nvSpPr>
            <p:spPr>
              <a:xfrm>
                <a:off x="8403356" y="3938331"/>
                <a:ext cx="1059391" cy="449103"/>
              </a:xfrm>
              <a:prstGeom prst="rect">
                <a:avLst/>
              </a:prstGeom>
              <a:noFill/>
            </p:spPr>
            <p:txBody>
              <a:bodyPr wrap="square">
                <a:spAutoFit/>
              </a:bodyPr>
              <a:lstStyle/>
              <a:p>
                <a:pPr algn="r"/>
                <a:r>
                  <a:rPr lang="en-US" sz="1000" dirty="0">
                    <a:solidFill>
                      <a:schemeClr val="tx1">
                        <a:lumMod val="75000"/>
                        <a:lumOff val="25000"/>
                      </a:schemeClr>
                    </a:solidFill>
                    <a:latin typeface="Interstate Light" pitchFamily="50" charset="0"/>
                  </a:rPr>
                  <a:t>Policy &amp; Legislation</a:t>
                </a:r>
              </a:p>
            </p:txBody>
          </p:sp>
          <p:grpSp>
            <p:nvGrpSpPr>
              <p:cNvPr id="16" name="Group 15">
                <a:extLst>
                  <a:ext uri="{FF2B5EF4-FFF2-40B4-BE49-F238E27FC236}">
                    <a16:creationId xmlns:a16="http://schemas.microsoft.com/office/drawing/2014/main" id="{0B41B39B-1BB0-4A1A-9909-00AF171BB1AE}"/>
                  </a:ext>
                </a:extLst>
              </p:cNvPr>
              <p:cNvGrpSpPr>
                <a:grpSpLocks noChangeAspect="1"/>
              </p:cNvGrpSpPr>
              <p:nvPr/>
            </p:nvGrpSpPr>
            <p:grpSpPr>
              <a:xfrm>
                <a:off x="4756688" y="1458421"/>
                <a:ext cx="5236950" cy="5029200"/>
                <a:chOff x="2520228" y="0"/>
                <a:chExt cx="7141300" cy="6858001"/>
              </a:xfrm>
            </p:grpSpPr>
            <p:grpSp>
              <p:nvGrpSpPr>
                <p:cNvPr id="58" name="Group 57">
                  <a:extLst>
                    <a:ext uri="{FF2B5EF4-FFF2-40B4-BE49-F238E27FC236}">
                      <a16:creationId xmlns:a16="http://schemas.microsoft.com/office/drawing/2014/main" id="{AF5B81FC-6738-440E-8378-72C69968B3A8}"/>
                    </a:ext>
                  </a:extLst>
                </p:cNvPr>
                <p:cNvGrpSpPr/>
                <p:nvPr/>
              </p:nvGrpSpPr>
              <p:grpSpPr>
                <a:xfrm>
                  <a:off x="8961438" y="1971675"/>
                  <a:ext cx="614363" cy="2652713"/>
                  <a:chOff x="8961438" y="1971675"/>
                  <a:chExt cx="614363" cy="2652713"/>
                </a:xfrm>
                <a:solidFill>
                  <a:srgbClr val="00AFD7"/>
                </a:solidFill>
              </p:grpSpPr>
              <p:sp>
                <p:nvSpPr>
                  <p:cNvPr id="103" name="Freeform 174">
                    <a:extLst>
                      <a:ext uri="{FF2B5EF4-FFF2-40B4-BE49-F238E27FC236}">
                        <a16:creationId xmlns:a16="http://schemas.microsoft.com/office/drawing/2014/main" id="{E2D21758-6D98-4058-AE25-67D8D13B647C}"/>
                      </a:ext>
                    </a:extLst>
                  </p:cNvPr>
                  <p:cNvSpPr>
                    <a:spLocks/>
                  </p:cNvSpPr>
                  <p:nvPr/>
                </p:nvSpPr>
                <p:spPr bwMode="auto">
                  <a:xfrm flipV="1">
                    <a:off x="9251951" y="1971675"/>
                    <a:ext cx="323850" cy="2652713"/>
                  </a:xfrm>
                  <a:custGeom>
                    <a:avLst/>
                    <a:gdLst>
                      <a:gd name="T0" fmla="*/ 0 w 1243"/>
                      <a:gd name="T1" fmla="*/ 10117 h 10188"/>
                      <a:gd name="T2" fmla="*/ 205 w 1243"/>
                      <a:gd name="T3" fmla="*/ 10188 h 10188"/>
                      <a:gd name="T4" fmla="*/ 1080 w 1243"/>
                      <a:gd name="T5" fmla="*/ 7186 h 10188"/>
                      <a:gd name="T6" fmla="*/ 1243 w 1243"/>
                      <a:gd name="T7" fmla="*/ 5506 h 10188"/>
                      <a:gd name="T8" fmla="*/ 1243 w 1243"/>
                      <a:gd name="T9" fmla="*/ 4609 h 10188"/>
                      <a:gd name="T10" fmla="*/ 267 w 1243"/>
                      <a:gd name="T11" fmla="*/ 70 h 10188"/>
                      <a:gd name="T12" fmla="*/ 242 w 1243"/>
                      <a:gd name="T13" fmla="*/ 0 h 10188"/>
                      <a:gd name="T14" fmla="*/ 39 w 1243"/>
                      <a:gd name="T15" fmla="*/ 65 h 10188"/>
                      <a:gd name="T16" fmla="*/ 1033 w 1243"/>
                      <a:gd name="T17" fmla="*/ 4573 h 10188"/>
                      <a:gd name="T18" fmla="*/ 1034 w 1243"/>
                      <a:gd name="T19" fmla="*/ 5543 h 10188"/>
                      <a:gd name="T20" fmla="*/ 0 w 1243"/>
                      <a:gd name="T21" fmla="*/ 10117 h 10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3" h="10188">
                        <a:moveTo>
                          <a:pt x="0" y="10117"/>
                        </a:moveTo>
                        <a:cubicBezTo>
                          <a:pt x="69" y="10139"/>
                          <a:pt x="134" y="10173"/>
                          <a:pt x="205" y="10188"/>
                        </a:cubicBezTo>
                        <a:cubicBezTo>
                          <a:pt x="620" y="9229"/>
                          <a:pt x="900" y="8215"/>
                          <a:pt x="1080" y="7186"/>
                        </a:cubicBezTo>
                        <a:cubicBezTo>
                          <a:pt x="1148" y="6627"/>
                          <a:pt x="1225" y="6069"/>
                          <a:pt x="1243" y="5506"/>
                        </a:cubicBezTo>
                        <a:cubicBezTo>
                          <a:pt x="1236" y="5207"/>
                          <a:pt x="1225" y="4907"/>
                          <a:pt x="1243" y="4609"/>
                        </a:cubicBezTo>
                        <a:cubicBezTo>
                          <a:pt x="1194" y="3053"/>
                          <a:pt x="846" y="1513"/>
                          <a:pt x="267" y="70"/>
                        </a:cubicBezTo>
                        <a:cubicBezTo>
                          <a:pt x="261" y="53"/>
                          <a:pt x="248" y="18"/>
                          <a:pt x="242" y="0"/>
                        </a:cubicBezTo>
                        <a:cubicBezTo>
                          <a:pt x="175" y="25"/>
                          <a:pt x="108" y="47"/>
                          <a:pt x="39" y="65"/>
                        </a:cubicBezTo>
                        <a:cubicBezTo>
                          <a:pt x="625" y="1495"/>
                          <a:pt x="981" y="3026"/>
                          <a:pt x="1033" y="4573"/>
                        </a:cubicBezTo>
                        <a:cubicBezTo>
                          <a:pt x="1059" y="4893"/>
                          <a:pt x="1091" y="5226"/>
                          <a:pt x="1034" y="5543"/>
                        </a:cubicBezTo>
                        <a:cubicBezTo>
                          <a:pt x="953" y="7109"/>
                          <a:pt x="647" y="8682"/>
                          <a:pt x="0" y="101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104" name="Freeform 175">
                    <a:extLst>
                      <a:ext uri="{FF2B5EF4-FFF2-40B4-BE49-F238E27FC236}">
                        <a16:creationId xmlns:a16="http://schemas.microsoft.com/office/drawing/2014/main" id="{8E306E29-A989-4456-B47E-8828D493D47D}"/>
                      </a:ext>
                    </a:extLst>
                  </p:cNvPr>
                  <p:cNvSpPr>
                    <a:spLocks/>
                  </p:cNvSpPr>
                  <p:nvPr/>
                </p:nvSpPr>
                <p:spPr bwMode="auto">
                  <a:xfrm flipV="1">
                    <a:off x="9177338" y="2006600"/>
                    <a:ext cx="317500" cy="2586038"/>
                  </a:xfrm>
                  <a:custGeom>
                    <a:avLst/>
                    <a:gdLst>
                      <a:gd name="T0" fmla="*/ 76 w 1209"/>
                      <a:gd name="T1" fmla="*/ 9928 h 9928"/>
                      <a:gd name="T2" fmla="*/ 201 w 1209"/>
                      <a:gd name="T3" fmla="*/ 9920 h 9928"/>
                      <a:gd name="T4" fmla="*/ 1209 w 1209"/>
                      <a:gd name="T5" fmla="*/ 5281 h 9928"/>
                      <a:gd name="T6" fmla="*/ 1206 w 1209"/>
                      <a:gd name="T7" fmla="*/ 4629 h 9928"/>
                      <a:gd name="T8" fmla="*/ 218 w 1209"/>
                      <a:gd name="T9" fmla="*/ 0 h 9928"/>
                      <a:gd name="T10" fmla="*/ 31 w 1209"/>
                      <a:gd name="T11" fmla="*/ 89 h 9928"/>
                      <a:gd name="T12" fmla="*/ 994 w 1209"/>
                      <a:gd name="T13" fmla="*/ 4523 h 9928"/>
                      <a:gd name="T14" fmla="*/ 998 w 1209"/>
                      <a:gd name="T15" fmla="*/ 5387 h 9928"/>
                      <a:gd name="T16" fmla="*/ 0 w 1209"/>
                      <a:gd name="T17" fmla="*/ 9881 h 9928"/>
                      <a:gd name="T18" fmla="*/ 76 w 1209"/>
                      <a:gd name="T19" fmla="*/ 9928 h 9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9" h="9928">
                        <a:moveTo>
                          <a:pt x="76" y="9928"/>
                        </a:moveTo>
                        <a:cubicBezTo>
                          <a:pt x="118" y="9928"/>
                          <a:pt x="159" y="9925"/>
                          <a:pt x="201" y="9920"/>
                        </a:cubicBezTo>
                        <a:cubicBezTo>
                          <a:pt x="815" y="8453"/>
                          <a:pt x="1166" y="6873"/>
                          <a:pt x="1209" y="5281"/>
                        </a:cubicBezTo>
                        <a:cubicBezTo>
                          <a:pt x="1198" y="5064"/>
                          <a:pt x="1198" y="4846"/>
                          <a:pt x="1206" y="4629"/>
                        </a:cubicBezTo>
                        <a:cubicBezTo>
                          <a:pt x="1152" y="3043"/>
                          <a:pt x="831" y="1466"/>
                          <a:pt x="218" y="0"/>
                        </a:cubicBezTo>
                        <a:cubicBezTo>
                          <a:pt x="154" y="27"/>
                          <a:pt x="92" y="57"/>
                          <a:pt x="31" y="89"/>
                        </a:cubicBezTo>
                        <a:cubicBezTo>
                          <a:pt x="617" y="1493"/>
                          <a:pt x="931" y="3003"/>
                          <a:pt x="994" y="4523"/>
                        </a:cubicBezTo>
                        <a:cubicBezTo>
                          <a:pt x="1018" y="4807"/>
                          <a:pt x="1061" y="5105"/>
                          <a:pt x="998" y="5387"/>
                        </a:cubicBezTo>
                        <a:cubicBezTo>
                          <a:pt x="947" y="6931"/>
                          <a:pt x="583" y="8453"/>
                          <a:pt x="0" y="9881"/>
                        </a:cubicBezTo>
                        <a:cubicBezTo>
                          <a:pt x="19" y="9893"/>
                          <a:pt x="57" y="9916"/>
                          <a:pt x="76" y="99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105" name="Freeform 176">
                    <a:extLst>
                      <a:ext uri="{FF2B5EF4-FFF2-40B4-BE49-F238E27FC236}">
                        <a16:creationId xmlns:a16="http://schemas.microsoft.com/office/drawing/2014/main" id="{9816196D-C979-4CCE-9586-A927F968195D}"/>
                      </a:ext>
                    </a:extLst>
                  </p:cNvPr>
                  <p:cNvSpPr>
                    <a:spLocks/>
                  </p:cNvSpPr>
                  <p:nvPr/>
                </p:nvSpPr>
                <p:spPr bwMode="auto">
                  <a:xfrm flipV="1">
                    <a:off x="9036051" y="2068513"/>
                    <a:ext cx="312738" cy="2465388"/>
                  </a:xfrm>
                  <a:custGeom>
                    <a:avLst/>
                    <a:gdLst>
                      <a:gd name="T0" fmla="*/ 0 w 1196"/>
                      <a:gd name="T1" fmla="*/ 9346 h 9466"/>
                      <a:gd name="T2" fmla="*/ 176 w 1196"/>
                      <a:gd name="T3" fmla="*/ 9466 h 9466"/>
                      <a:gd name="T4" fmla="*/ 1135 w 1196"/>
                      <a:gd name="T5" fmla="*/ 4384 h 9466"/>
                      <a:gd name="T6" fmla="*/ 1115 w 1196"/>
                      <a:gd name="T7" fmla="*/ 4015 h 9466"/>
                      <a:gd name="T8" fmla="*/ 194 w 1196"/>
                      <a:gd name="T9" fmla="*/ 0 h 9466"/>
                      <a:gd name="T10" fmla="*/ 11 w 1196"/>
                      <a:gd name="T11" fmla="*/ 76 h 9466"/>
                      <a:gd name="T12" fmla="*/ 920 w 1196"/>
                      <a:gd name="T13" fmla="*/ 5389 h 9466"/>
                      <a:gd name="T14" fmla="*/ 0 w 1196"/>
                      <a:gd name="T15" fmla="*/ 9346 h 94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6" h="9466">
                        <a:moveTo>
                          <a:pt x="0" y="9346"/>
                        </a:moveTo>
                        <a:cubicBezTo>
                          <a:pt x="6" y="9437"/>
                          <a:pt x="109" y="9441"/>
                          <a:pt x="176" y="9466"/>
                        </a:cubicBezTo>
                        <a:cubicBezTo>
                          <a:pt x="847" y="7865"/>
                          <a:pt x="1196" y="6122"/>
                          <a:pt x="1135" y="4384"/>
                        </a:cubicBezTo>
                        <a:cubicBezTo>
                          <a:pt x="1110" y="4263"/>
                          <a:pt x="1103" y="4139"/>
                          <a:pt x="1115" y="4015"/>
                        </a:cubicBezTo>
                        <a:cubicBezTo>
                          <a:pt x="1035" y="2638"/>
                          <a:pt x="723" y="1274"/>
                          <a:pt x="194" y="0"/>
                        </a:cubicBezTo>
                        <a:cubicBezTo>
                          <a:pt x="134" y="29"/>
                          <a:pt x="74" y="56"/>
                          <a:pt x="11" y="76"/>
                        </a:cubicBezTo>
                        <a:cubicBezTo>
                          <a:pt x="685" y="1756"/>
                          <a:pt x="1011" y="3578"/>
                          <a:pt x="920" y="5389"/>
                        </a:cubicBezTo>
                        <a:cubicBezTo>
                          <a:pt x="840" y="6747"/>
                          <a:pt x="527" y="8092"/>
                          <a:pt x="0" y="934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p>
                </p:txBody>
              </p:sp>
              <p:sp>
                <p:nvSpPr>
                  <p:cNvPr id="106" name="Freeform 177">
                    <a:extLst>
                      <a:ext uri="{FF2B5EF4-FFF2-40B4-BE49-F238E27FC236}">
                        <a16:creationId xmlns:a16="http://schemas.microsoft.com/office/drawing/2014/main" id="{AF19C2DD-FF54-4D01-909D-E23C4A2E8F56}"/>
                      </a:ext>
                    </a:extLst>
                  </p:cNvPr>
                  <p:cNvSpPr>
                    <a:spLocks/>
                  </p:cNvSpPr>
                  <p:nvPr/>
                </p:nvSpPr>
                <p:spPr bwMode="auto">
                  <a:xfrm flipV="1">
                    <a:off x="8961438" y="2098675"/>
                    <a:ext cx="292100" cy="2400300"/>
                  </a:xfrm>
                  <a:custGeom>
                    <a:avLst/>
                    <a:gdLst>
                      <a:gd name="T0" fmla="*/ 0 w 1116"/>
                      <a:gd name="T1" fmla="*/ 9101 h 9214"/>
                      <a:gd name="T2" fmla="*/ 183 w 1116"/>
                      <a:gd name="T3" fmla="*/ 9214 h 9214"/>
                      <a:gd name="T4" fmla="*/ 1116 w 1116"/>
                      <a:gd name="T5" fmla="*/ 4952 h 9214"/>
                      <a:gd name="T6" fmla="*/ 1114 w 1116"/>
                      <a:gd name="T7" fmla="*/ 4230 h 9214"/>
                      <a:gd name="T8" fmla="*/ 190 w 1116"/>
                      <a:gd name="T9" fmla="*/ 0 h 9214"/>
                      <a:gd name="T10" fmla="*/ 2 w 1116"/>
                      <a:gd name="T11" fmla="*/ 54 h 9214"/>
                      <a:gd name="T12" fmla="*/ 903 w 1116"/>
                      <a:gd name="T13" fmla="*/ 4160 h 9214"/>
                      <a:gd name="T14" fmla="*/ 907 w 1116"/>
                      <a:gd name="T15" fmla="*/ 5024 h 9214"/>
                      <a:gd name="T16" fmla="*/ 0 w 1116"/>
                      <a:gd name="T17" fmla="*/ 9101 h 9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6" h="9214">
                        <a:moveTo>
                          <a:pt x="0" y="9101"/>
                        </a:moveTo>
                        <a:cubicBezTo>
                          <a:pt x="5" y="9197"/>
                          <a:pt x="117" y="9185"/>
                          <a:pt x="183" y="9214"/>
                        </a:cubicBezTo>
                        <a:cubicBezTo>
                          <a:pt x="743" y="7863"/>
                          <a:pt x="1070" y="6414"/>
                          <a:pt x="1116" y="4952"/>
                        </a:cubicBezTo>
                        <a:cubicBezTo>
                          <a:pt x="1107" y="4712"/>
                          <a:pt x="1099" y="4471"/>
                          <a:pt x="1114" y="4230"/>
                        </a:cubicBezTo>
                        <a:cubicBezTo>
                          <a:pt x="1042" y="2783"/>
                          <a:pt x="770" y="1333"/>
                          <a:pt x="190" y="0"/>
                        </a:cubicBezTo>
                        <a:cubicBezTo>
                          <a:pt x="127" y="19"/>
                          <a:pt x="65" y="38"/>
                          <a:pt x="2" y="54"/>
                        </a:cubicBezTo>
                        <a:cubicBezTo>
                          <a:pt x="518" y="1363"/>
                          <a:pt x="860" y="2749"/>
                          <a:pt x="903" y="4160"/>
                        </a:cubicBezTo>
                        <a:cubicBezTo>
                          <a:pt x="926" y="4445"/>
                          <a:pt x="967" y="4741"/>
                          <a:pt x="907" y="5024"/>
                        </a:cubicBezTo>
                        <a:cubicBezTo>
                          <a:pt x="824" y="6420"/>
                          <a:pt x="551" y="7811"/>
                          <a:pt x="0" y="9101"/>
                        </a:cubicBezTo>
                      </a:path>
                    </a:pathLst>
                  </a:custGeom>
                  <a:grpFill/>
                  <a:ln>
                    <a:noFill/>
                  </a:ln>
                </p:spPr>
                <p:txBody>
                  <a:bodyPr vert="horz" wrap="square" lIns="91440" tIns="45720" rIns="91440" bIns="45720" numCol="1" anchor="t" anchorCtr="0" compatLnSpc="1">
                    <a:prstTxWarp prst="textNoShape">
                      <a:avLst/>
                    </a:prstTxWarp>
                  </a:bodyPr>
                  <a:lstStyle/>
                  <a:p>
                    <a:endParaRPr lang="en-US" sz="1200"/>
                  </a:p>
                </p:txBody>
              </p:sp>
              <p:sp>
                <p:nvSpPr>
                  <p:cNvPr id="107" name="Freeform 188">
                    <a:extLst>
                      <a:ext uri="{FF2B5EF4-FFF2-40B4-BE49-F238E27FC236}">
                        <a16:creationId xmlns:a16="http://schemas.microsoft.com/office/drawing/2014/main" id="{38BBF4DD-2080-4DEB-B56B-879EC78A4907}"/>
                      </a:ext>
                    </a:extLst>
                  </p:cNvPr>
                  <p:cNvSpPr>
                    <a:spLocks/>
                  </p:cNvSpPr>
                  <p:nvPr/>
                </p:nvSpPr>
                <p:spPr bwMode="auto">
                  <a:xfrm flipV="1">
                    <a:off x="9102726" y="2033588"/>
                    <a:ext cx="307975" cy="2528888"/>
                  </a:xfrm>
                  <a:custGeom>
                    <a:avLst/>
                    <a:gdLst>
                      <a:gd name="T0" fmla="*/ 12 w 1177"/>
                      <a:gd name="T1" fmla="*/ 9630 h 9706"/>
                      <a:gd name="T2" fmla="*/ 206 w 1177"/>
                      <a:gd name="T3" fmla="*/ 9706 h 9706"/>
                      <a:gd name="T4" fmla="*/ 1177 w 1177"/>
                      <a:gd name="T5" fmla="*/ 5304 h 9706"/>
                      <a:gd name="T6" fmla="*/ 1175 w 1177"/>
                      <a:gd name="T7" fmla="*/ 4334 h 9706"/>
                      <a:gd name="T8" fmla="*/ 217 w 1177"/>
                      <a:gd name="T9" fmla="*/ 0 h 9706"/>
                      <a:gd name="T10" fmla="*/ 33 w 1177"/>
                      <a:gd name="T11" fmla="*/ 76 h 9706"/>
                      <a:gd name="T12" fmla="*/ 962 w 1177"/>
                      <a:gd name="T13" fmla="*/ 4264 h 9706"/>
                      <a:gd name="T14" fmla="*/ 967 w 1177"/>
                      <a:gd name="T15" fmla="*/ 5374 h 9706"/>
                      <a:gd name="T16" fmla="*/ 172 w 1177"/>
                      <a:gd name="T17" fmla="*/ 9207 h 9706"/>
                      <a:gd name="T18" fmla="*/ 0 w 1177"/>
                      <a:gd name="T19" fmla="*/ 9610 h 9706"/>
                      <a:gd name="T20" fmla="*/ 12 w 1177"/>
                      <a:gd name="T21" fmla="*/ 9630 h 9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7" h="9706">
                        <a:moveTo>
                          <a:pt x="12" y="9630"/>
                        </a:moveTo>
                        <a:cubicBezTo>
                          <a:pt x="77" y="9655"/>
                          <a:pt x="140" y="9683"/>
                          <a:pt x="206" y="9706"/>
                        </a:cubicBezTo>
                        <a:cubicBezTo>
                          <a:pt x="758" y="8302"/>
                          <a:pt x="1140" y="6818"/>
                          <a:pt x="1177" y="5304"/>
                        </a:cubicBezTo>
                        <a:cubicBezTo>
                          <a:pt x="1160" y="4981"/>
                          <a:pt x="1163" y="4658"/>
                          <a:pt x="1175" y="4334"/>
                        </a:cubicBezTo>
                        <a:cubicBezTo>
                          <a:pt x="1105" y="2850"/>
                          <a:pt x="801" y="1370"/>
                          <a:pt x="217" y="0"/>
                        </a:cubicBezTo>
                        <a:cubicBezTo>
                          <a:pt x="156" y="27"/>
                          <a:pt x="94" y="50"/>
                          <a:pt x="33" y="76"/>
                        </a:cubicBezTo>
                        <a:cubicBezTo>
                          <a:pt x="573" y="1408"/>
                          <a:pt x="900" y="2827"/>
                          <a:pt x="962" y="4264"/>
                        </a:cubicBezTo>
                        <a:cubicBezTo>
                          <a:pt x="1004" y="4632"/>
                          <a:pt x="1005" y="5006"/>
                          <a:pt x="967" y="5374"/>
                        </a:cubicBezTo>
                        <a:cubicBezTo>
                          <a:pt x="921" y="6684"/>
                          <a:pt x="633" y="7982"/>
                          <a:pt x="172" y="9207"/>
                        </a:cubicBezTo>
                        <a:cubicBezTo>
                          <a:pt x="119" y="9343"/>
                          <a:pt x="69" y="9481"/>
                          <a:pt x="0" y="9610"/>
                        </a:cubicBezTo>
                        <a:lnTo>
                          <a:pt x="12" y="963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grpSp>
            <p:grpSp>
              <p:nvGrpSpPr>
                <p:cNvPr id="59" name="Group 58">
                  <a:extLst>
                    <a:ext uri="{FF2B5EF4-FFF2-40B4-BE49-F238E27FC236}">
                      <a16:creationId xmlns:a16="http://schemas.microsoft.com/office/drawing/2014/main" id="{B2BFE0B9-88E4-4E87-B6DC-9E5AA9A3C02F}"/>
                    </a:ext>
                  </a:extLst>
                </p:cNvPr>
                <p:cNvGrpSpPr/>
                <p:nvPr/>
              </p:nvGrpSpPr>
              <p:grpSpPr>
                <a:xfrm>
                  <a:off x="3022601" y="252413"/>
                  <a:ext cx="1879601" cy="1876425"/>
                  <a:chOff x="3022601" y="252413"/>
                  <a:chExt cx="1879601" cy="1876425"/>
                </a:xfrm>
                <a:solidFill>
                  <a:srgbClr val="00205B"/>
                </a:solidFill>
              </p:grpSpPr>
              <p:sp>
                <p:nvSpPr>
                  <p:cNvPr id="100" name="Freeform 43">
                    <a:extLst>
                      <a:ext uri="{FF2B5EF4-FFF2-40B4-BE49-F238E27FC236}">
                        <a16:creationId xmlns:a16="http://schemas.microsoft.com/office/drawing/2014/main" id="{3FDC4C64-C6B1-4EA1-BE0D-A31EBE125A80}"/>
                      </a:ext>
                    </a:extLst>
                  </p:cNvPr>
                  <p:cNvSpPr>
                    <a:spLocks/>
                  </p:cNvSpPr>
                  <p:nvPr/>
                </p:nvSpPr>
                <p:spPr bwMode="auto">
                  <a:xfrm flipV="1">
                    <a:off x="3022601" y="252413"/>
                    <a:ext cx="1814513" cy="1817688"/>
                  </a:xfrm>
                  <a:custGeom>
                    <a:avLst/>
                    <a:gdLst>
                      <a:gd name="T0" fmla="*/ 0 w 6935"/>
                      <a:gd name="T1" fmla="*/ 67 h 6978"/>
                      <a:gd name="T2" fmla="*/ 6869 w 6935"/>
                      <a:gd name="T3" fmla="*/ 6978 h 6978"/>
                      <a:gd name="T4" fmla="*/ 6935 w 6935"/>
                      <a:gd name="T5" fmla="*/ 6773 h 6978"/>
                      <a:gd name="T6" fmla="*/ 4784 w 6935"/>
                      <a:gd name="T7" fmla="*/ 5606 h 6978"/>
                      <a:gd name="T8" fmla="*/ 3036 w 6935"/>
                      <a:gd name="T9" fmla="*/ 4219 h 6978"/>
                      <a:gd name="T10" fmla="*/ 203 w 6935"/>
                      <a:gd name="T11" fmla="*/ 0 h 6978"/>
                      <a:gd name="T12" fmla="*/ 0 w 6935"/>
                      <a:gd name="T13" fmla="*/ 67 h 6978"/>
                    </a:gdLst>
                    <a:ahLst/>
                    <a:cxnLst>
                      <a:cxn ang="0">
                        <a:pos x="T0" y="T1"/>
                      </a:cxn>
                      <a:cxn ang="0">
                        <a:pos x="T2" y="T3"/>
                      </a:cxn>
                      <a:cxn ang="0">
                        <a:pos x="T4" y="T5"/>
                      </a:cxn>
                      <a:cxn ang="0">
                        <a:pos x="T6" y="T7"/>
                      </a:cxn>
                      <a:cxn ang="0">
                        <a:pos x="T8" y="T9"/>
                      </a:cxn>
                      <a:cxn ang="0">
                        <a:pos x="T10" y="T11"/>
                      </a:cxn>
                      <a:cxn ang="0">
                        <a:pos x="T12" y="T13"/>
                      </a:cxn>
                    </a:cxnLst>
                    <a:rect l="0" t="0" r="r" b="b"/>
                    <a:pathLst>
                      <a:path w="6935" h="6978">
                        <a:moveTo>
                          <a:pt x="0" y="67"/>
                        </a:moveTo>
                        <a:cubicBezTo>
                          <a:pt x="1240" y="3169"/>
                          <a:pt x="3784" y="5706"/>
                          <a:pt x="6869" y="6978"/>
                        </a:cubicBezTo>
                        <a:cubicBezTo>
                          <a:pt x="6892" y="6910"/>
                          <a:pt x="6916" y="6843"/>
                          <a:pt x="6935" y="6773"/>
                        </a:cubicBezTo>
                        <a:cubicBezTo>
                          <a:pt x="6186" y="6448"/>
                          <a:pt x="5445" y="6087"/>
                          <a:pt x="4784" y="5606"/>
                        </a:cubicBezTo>
                        <a:cubicBezTo>
                          <a:pt x="4144" y="5224"/>
                          <a:pt x="3592" y="4713"/>
                          <a:pt x="3036" y="4219"/>
                        </a:cubicBezTo>
                        <a:cubicBezTo>
                          <a:pt x="1829" y="3019"/>
                          <a:pt x="824" y="1591"/>
                          <a:pt x="203" y="0"/>
                        </a:cubicBezTo>
                        <a:cubicBezTo>
                          <a:pt x="136" y="24"/>
                          <a:pt x="68" y="47"/>
                          <a:pt x="0" y="6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200" dirty="0"/>
                  </a:p>
                </p:txBody>
              </p:sp>
              <p:sp>
                <p:nvSpPr>
                  <p:cNvPr id="101" name="Freeform 44">
                    <a:extLst>
                      <a:ext uri="{FF2B5EF4-FFF2-40B4-BE49-F238E27FC236}">
                        <a16:creationId xmlns:a16="http://schemas.microsoft.com/office/drawing/2014/main" id="{D728900A-5349-4FAE-BD77-8079403A8CB7}"/>
                      </a:ext>
                    </a:extLst>
                  </p:cNvPr>
                  <p:cNvSpPr>
                    <a:spLocks/>
                  </p:cNvSpPr>
                  <p:nvPr/>
                </p:nvSpPr>
                <p:spPr bwMode="auto">
                  <a:xfrm flipV="1">
                    <a:off x="3095626" y="319088"/>
                    <a:ext cx="1774825" cy="1779588"/>
                  </a:xfrm>
                  <a:custGeom>
                    <a:avLst/>
                    <a:gdLst>
                      <a:gd name="T0" fmla="*/ 6511 w 6783"/>
                      <a:gd name="T1" fmla="*/ 6717 h 6834"/>
                      <a:gd name="T2" fmla="*/ 6694 w 6783"/>
                      <a:gd name="T3" fmla="*/ 6834 h 6834"/>
                      <a:gd name="T4" fmla="*/ 6783 w 6783"/>
                      <a:gd name="T5" fmla="*/ 6630 h 6834"/>
                      <a:gd name="T6" fmla="*/ 5461 w 6783"/>
                      <a:gd name="T7" fmla="*/ 5968 h 6834"/>
                      <a:gd name="T8" fmla="*/ 746 w 6783"/>
                      <a:gd name="T9" fmla="*/ 1157 h 6834"/>
                      <a:gd name="T10" fmla="*/ 204 w 6783"/>
                      <a:gd name="T11" fmla="*/ 0 h 6834"/>
                      <a:gd name="T12" fmla="*/ 0 w 6783"/>
                      <a:gd name="T13" fmla="*/ 73 h 6834"/>
                      <a:gd name="T14" fmla="*/ 4510 w 6783"/>
                      <a:gd name="T15" fmla="*/ 5627 h 6834"/>
                      <a:gd name="T16" fmla="*/ 6511 w 6783"/>
                      <a:gd name="T17" fmla="*/ 6717 h 6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83" h="6834">
                        <a:moveTo>
                          <a:pt x="6511" y="6717"/>
                        </a:moveTo>
                        <a:cubicBezTo>
                          <a:pt x="6579" y="6743"/>
                          <a:pt x="6638" y="6787"/>
                          <a:pt x="6694" y="6834"/>
                        </a:cubicBezTo>
                        <a:cubicBezTo>
                          <a:pt x="6722" y="6766"/>
                          <a:pt x="6747" y="6695"/>
                          <a:pt x="6783" y="6630"/>
                        </a:cubicBezTo>
                        <a:cubicBezTo>
                          <a:pt x="6346" y="6403"/>
                          <a:pt x="5888" y="6215"/>
                          <a:pt x="5461" y="5968"/>
                        </a:cubicBezTo>
                        <a:cubicBezTo>
                          <a:pt x="3483" y="4844"/>
                          <a:pt x="1818" y="3167"/>
                          <a:pt x="746" y="1157"/>
                        </a:cubicBezTo>
                        <a:cubicBezTo>
                          <a:pt x="543" y="783"/>
                          <a:pt x="344" y="402"/>
                          <a:pt x="204" y="0"/>
                        </a:cubicBezTo>
                        <a:cubicBezTo>
                          <a:pt x="135" y="22"/>
                          <a:pt x="69" y="50"/>
                          <a:pt x="0" y="73"/>
                        </a:cubicBezTo>
                        <a:cubicBezTo>
                          <a:pt x="915" y="2314"/>
                          <a:pt x="2507" y="4269"/>
                          <a:pt x="4510" y="5627"/>
                        </a:cubicBezTo>
                        <a:cubicBezTo>
                          <a:pt x="5146" y="6045"/>
                          <a:pt x="5812" y="6415"/>
                          <a:pt x="6511" y="67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p>
                </p:txBody>
              </p:sp>
              <p:sp>
                <p:nvSpPr>
                  <p:cNvPr id="102" name="Freeform 45">
                    <a:extLst>
                      <a:ext uri="{FF2B5EF4-FFF2-40B4-BE49-F238E27FC236}">
                        <a16:creationId xmlns:a16="http://schemas.microsoft.com/office/drawing/2014/main" id="{795340F9-B520-4419-B7A8-268D939A8680}"/>
                      </a:ext>
                    </a:extLst>
                  </p:cNvPr>
                  <p:cNvSpPr>
                    <a:spLocks/>
                  </p:cNvSpPr>
                  <p:nvPr/>
                </p:nvSpPr>
                <p:spPr bwMode="auto">
                  <a:xfrm flipV="1">
                    <a:off x="3170239" y="404813"/>
                    <a:ext cx="1731963" cy="1724025"/>
                  </a:xfrm>
                  <a:custGeom>
                    <a:avLst/>
                    <a:gdLst>
                      <a:gd name="T0" fmla="*/ 6497 w 6619"/>
                      <a:gd name="T1" fmla="*/ 6621 h 6621"/>
                      <a:gd name="T2" fmla="*/ 6560 w 6619"/>
                      <a:gd name="T3" fmla="*/ 6609 h 6621"/>
                      <a:gd name="T4" fmla="*/ 6619 w 6619"/>
                      <a:gd name="T5" fmla="*/ 6434 h 6621"/>
                      <a:gd name="T6" fmla="*/ 211 w 6619"/>
                      <a:gd name="T7" fmla="*/ 0 h 6621"/>
                      <a:gd name="T8" fmla="*/ 0 w 6619"/>
                      <a:gd name="T9" fmla="*/ 75 h 6621"/>
                      <a:gd name="T10" fmla="*/ 821 w 6619"/>
                      <a:gd name="T11" fmla="*/ 1689 h 6621"/>
                      <a:gd name="T12" fmla="*/ 6497 w 6619"/>
                      <a:gd name="T13" fmla="*/ 6621 h 6621"/>
                    </a:gdLst>
                    <a:ahLst/>
                    <a:cxnLst>
                      <a:cxn ang="0">
                        <a:pos x="T0" y="T1"/>
                      </a:cxn>
                      <a:cxn ang="0">
                        <a:pos x="T2" y="T3"/>
                      </a:cxn>
                      <a:cxn ang="0">
                        <a:pos x="T4" y="T5"/>
                      </a:cxn>
                      <a:cxn ang="0">
                        <a:pos x="T6" y="T7"/>
                      </a:cxn>
                      <a:cxn ang="0">
                        <a:pos x="T8" y="T9"/>
                      </a:cxn>
                      <a:cxn ang="0">
                        <a:pos x="T10" y="T11"/>
                      </a:cxn>
                      <a:cxn ang="0">
                        <a:pos x="T12" y="T13"/>
                      </a:cxn>
                    </a:cxnLst>
                    <a:rect l="0" t="0" r="r" b="b"/>
                    <a:pathLst>
                      <a:path w="6619" h="6621">
                        <a:moveTo>
                          <a:pt x="6497" y="6621"/>
                        </a:moveTo>
                        <a:cubicBezTo>
                          <a:pt x="6513" y="6618"/>
                          <a:pt x="6544" y="6612"/>
                          <a:pt x="6560" y="6609"/>
                        </a:cubicBezTo>
                        <a:cubicBezTo>
                          <a:pt x="6579" y="6550"/>
                          <a:pt x="6601" y="6493"/>
                          <a:pt x="6619" y="6434"/>
                        </a:cubicBezTo>
                        <a:cubicBezTo>
                          <a:pt x="3736" y="5268"/>
                          <a:pt x="1371" y="2885"/>
                          <a:pt x="211" y="0"/>
                        </a:cubicBezTo>
                        <a:cubicBezTo>
                          <a:pt x="140" y="23"/>
                          <a:pt x="69" y="48"/>
                          <a:pt x="0" y="75"/>
                        </a:cubicBezTo>
                        <a:cubicBezTo>
                          <a:pt x="251" y="623"/>
                          <a:pt x="501" y="1176"/>
                          <a:pt x="821" y="1689"/>
                        </a:cubicBezTo>
                        <a:cubicBezTo>
                          <a:pt x="2118" y="3888"/>
                          <a:pt x="4147" y="5630"/>
                          <a:pt x="6497" y="66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grpSp>
            <p:grpSp>
              <p:nvGrpSpPr>
                <p:cNvPr id="60" name="Group 59">
                  <a:extLst>
                    <a:ext uri="{FF2B5EF4-FFF2-40B4-BE49-F238E27FC236}">
                      <a16:creationId xmlns:a16="http://schemas.microsoft.com/office/drawing/2014/main" id="{F0A84941-D1E8-4EE6-B64E-94D846F7A2B5}"/>
                    </a:ext>
                  </a:extLst>
                </p:cNvPr>
                <p:cNvGrpSpPr/>
                <p:nvPr/>
              </p:nvGrpSpPr>
              <p:grpSpPr>
                <a:xfrm>
                  <a:off x="7278688" y="244475"/>
                  <a:ext cx="1887539" cy="1884363"/>
                  <a:chOff x="7278688" y="244475"/>
                  <a:chExt cx="1887539" cy="1884363"/>
                </a:xfrm>
                <a:solidFill>
                  <a:srgbClr val="00205B"/>
                </a:solidFill>
              </p:grpSpPr>
              <p:sp>
                <p:nvSpPr>
                  <p:cNvPr id="97" name="Freeform 40">
                    <a:extLst>
                      <a:ext uri="{FF2B5EF4-FFF2-40B4-BE49-F238E27FC236}">
                        <a16:creationId xmlns:a16="http://schemas.microsoft.com/office/drawing/2014/main" id="{A4A3D680-D1BE-4DAB-8026-2A283D82D477}"/>
                      </a:ext>
                    </a:extLst>
                  </p:cNvPr>
                  <p:cNvSpPr>
                    <a:spLocks/>
                  </p:cNvSpPr>
                  <p:nvPr/>
                </p:nvSpPr>
                <p:spPr bwMode="auto">
                  <a:xfrm flipV="1">
                    <a:off x="7339014" y="244475"/>
                    <a:ext cx="1827213" cy="1809750"/>
                  </a:xfrm>
                  <a:custGeom>
                    <a:avLst/>
                    <a:gdLst>
                      <a:gd name="T0" fmla="*/ 88 w 6987"/>
                      <a:gd name="T1" fmla="*/ 6951 h 6951"/>
                      <a:gd name="T2" fmla="*/ 206 w 6987"/>
                      <a:gd name="T3" fmla="*/ 6866 h 6951"/>
                      <a:gd name="T4" fmla="*/ 4382 w 6987"/>
                      <a:gd name="T5" fmla="*/ 3990 h 6951"/>
                      <a:gd name="T6" fmla="*/ 6854 w 6987"/>
                      <a:gd name="T7" fmla="*/ 288 h 6951"/>
                      <a:gd name="T8" fmla="*/ 6987 w 6987"/>
                      <a:gd name="T9" fmla="*/ 105 h 6951"/>
                      <a:gd name="T10" fmla="*/ 6950 w 6987"/>
                      <a:gd name="T11" fmla="*/ 76 h 6951"/>
                      <a:gd name="T12" fmla="*/ 6756 w 6987"/>
                      <a:gd name="T13" fmla="*/ 0 h 6951"/>
                      <a:gd name="T14" fmla="*/ 749 w 6987"/>
                      <a:gd name="T15" fmla="*/ 6389 h 6951"/>
                      <a:gd name="T16" fmla="*/ 0 w 6987"/>
                      <a:gd name="T17" fmla="*/ 6738 h 6951"/>
                      <a:gd name="T18" fmla="*/ 88 w 6987"/>
                      <a:gd name="T19" fmla="*/ 6951 h 6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7" h="6951">
                        <a:moveTo>
                          <a:pt x="88" y="6951"/>
                        </a:moveTo>
                        <a:cubicBezTo>
                          <a:pt x="117" y="6909"/>
                          <a:pt x="159" y="6884"/>
                          <a:pt x="206" y="6866"/>
                        </a:cubicBezTo>
                        <a:cubicBezTo>
                          <a:pt x="1769" y="6196"/>
                          <a:pt x="3206" y="5219"/>
                          <a:pt x="4382" y="3990"/>
                        </a:cubicBezTo>
                        <a:cubicBezTo>
                          <a:pt x="5413" y="2913"/>
                          <a:pt x="6258" y="1655"/>
                          <a:pt x="6854" y="288"/>
                        </a:cubicBezTo>
                        <a:cubicBezTo>
                          <a:pt x="6892" y="224"/>
                          <a:pt x="6901" y="119"/>
                          <a:pt x="6987" y="105"/>
                        </a:cubicBezTo>
                        <a:cubicBezTo>
                          <a:pt x="6978" y="98"/>
                          <a:pt x="6959" y="83"/>
                          <a:pt x="6950" y="76"/>
                        </a:cubicBezTo>
                        <a:cubicBezTo>
                          <a:pt x="6884" y="53"/>
                          <a:pt x="6821" y="25"/>
                          <a:pt x="6756" y="0"/>
                        </a:cubicBezTo>
                        <a:cubicBezTo>
                          <a:pt x="5613" y="2764"/>
                          <a:pt x="3436" y="5076"/>
                          <a:pt x="749" y="6389"/>
                        </a:cubicBezTo>
                        <a:cubicBezTo>
                          <a:pt x="507" y="6522"/>
                          <a:pt x="241" y="6606"/>
                          <a:pt x="0" y="6738"/>
                        </a:cubicBezTo>
                        <a:cubicBezTo>
                          <a:pt x="36" y="6806"/>
                          <a:pt x="70" y="6875"/>
                          <a:pt x="88" y="695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98" name="Freeform 41">
                    <a:extLst>
                      <a:ext uri="{FF2B5EF4-FFF2-40B4-BE49-F238E27FC236}">
                        <a16:creationId xmlns:a16="http://schemas.microsoft.com/office/drawing/2014/main" id="{269D3C20-3F2E-4780-8B99-FEDF7DADA078}"/>
                      </a:ext>
                    </a:extLst>
                  </p:cNvPr>
                  <p:cNvSpPr>
                    <a:spLocks/>
                  </p:cNvSpPr>
                  <p:nvPr/>
                </p:nvSpPr>
                <p:spPr bwMode="auto">
                  <a:xfrm flipV="1">
                    <a:off x="7308851" y="315913"/>
                    <a:ext cx="1797050" cy="1784350"/>
                  </a:xfrm>
                  <a:custGeom>
                    <a:avLst/>
                    <a:gdLst>
                      <a:gd name="T0" fmla="*/ 88 w 6870"/>
                      <a:gd name="T1" fmla="*/ 6850 h 6850"/>
                      <a:gd name="T2" fmla="*/ 404 w 6870"/>
                      <a:gd name="T3" fmla="*/ 6672 h 6850"/>
                      <a:gd name="T4" fmla="*/ 6715 w 6870"/>
                      <a:gd name="T5" fmla="*/ 286 h 6850"/>
                      <a:gd name="T6" fmla="*/ 6870 w 6870"/>
                      <a:gd name="T7" fmla="*/ 177 h 6850"/>
                      <a:gd name="T8" fmla="*/ 6858 w 6870"/>
                      <a:gd name="T9" fmla="*/ 157 h 6850"/>
                      <a:gd name="T10" fmla="*/ 6776 w 6870"/>
                      <a:gd name="T11" fmla="*/ 120 h 6850"/>
                      <a:gd name="T12" fmla="*/ 6600 w 6870"/>
                      <a:gd name="T13" fmla="*/ 0 h 6850"/>
                      <a:gd name="T14" fmla="*/ 6547 w 6870"/>
                      <a:gd name="T15" fmla="*/ 61 h 6850"/>
                      <a:gd name="T16" fmla="*/ 6537 w 6870"/>
                      <a:gd name="T17" fmla="*/ 175 h 6850"/>
                      <a:gd name="T18" fmla="*/ 99 w 6870"/>
                      <a:gd name="T19" fmla="*/ 6579 h 6850"/>
                      <a:gd name="T20" fmla="*/ 0 w 6870"/>
                      <a:gd name="T21" fmla="*/ 6638 h 6850"/>
                      <a:gd name="T22" fmla="*/ 88 w 6870"/>
                      <a:gd name="T23" fmla="*/ 6850 h 6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70" h="6850">
                        <a:moveTo>
                          <a:pt x="88" y="6850"/>
                        </a:moveTo>
                        <a:cubicBezTo>
                          <a:pt x="161" y="6745"/>
                          <a:pt x="299" y="6731"/>
                          <a:pt x="404" y="6672"/>
                        </a:cubicBezTo>
                        <a:cubicBezTo>
                          <a:pt x="3209" y="5434"/>
                          <a:pt x="5510" y="3105"/>
                          <a:pt x="6715" y="286"/>
                        </a:cubicBezTo>
                        <a:cubicBezTo>
                          <a:pt x="6723" y="190"/>
                          <a:pt x="6794" y="176"/>
                          <a:pt x="6870" y="177"/>
                        </a:cubicBezTo>
                        <a:lnTo>
                          <a:pt x="6858" y="157"/>
                        </a:lnTo>
                        <a:cubicBezTo>
                          <a:pt x="6837" y="148"/>
                          <a:pt x="6796" y="129"/>
                          <a:pt x="6776" y="120"/>
                        </a:cubicBezTo>
                        <a:cubicBezTo>
                          <a:pt x="6709" y="95"/>
                          <a:pt x="6606" y="91"/>
                          <a:pt x="6600" y="0"/>
                        </a:cubicBezTo>
                        <a:cubicBezTo>
                          <a:pt x="6582" y="20"/>
                          <a:pt x="6564" y="41"/>
                          <a:pt x="6547" y="61"/>
                        </a:cubicBezTo>
                        <a:cubicBezTo>
                          <a:pt x="6568" y="99"/>
                          <a:pt x="6550" y="138"/>
                          <a:pt x="6537" y="175"/>
                        </a:cubicBezTo>
                        <a:cubicBezTo>
                          <a:pt x="5327" y="3036"/>
                          <a:pt x="2962" y="5380"/>
                          <a:pt x="99" y="6579"/>
                        </a:cubicBezTo>
                        <a:cubicBezTo>
                          <a:pt x="65" y="6597"/>
                          <a:pt x="32" y="6617"/>
                          <a:pt x="0" y="6638"/>
                        </a:cubicBezTo>
                        <a:cubicBezTo>
                          <a:pt x="33" y="6707"/>
                          <a:pt x="66" y="6777"/>
                          <a:pt x="88" y="685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99" name="Freeform 58">
                    <a:extLst>
                      <a:ext uri="{FF2B5EF4-FFF2-40B4-BE49-F238E27FC236}">
                        <a16:creationId xmlns:a16="http://schemas.microsoft.com/office/drawing/2014/main" id="{9E2BCBE9-8CE8-4856-8447-AA7127C239AD}"/>
                      </a:ext>
                    </a:extLst>
                  </p:cNvPr>
                  <p:cNvSpPr>
                    <a:spLocks/>
                  </p:cNvSpPr>
                  <p:nvPr/>
                </p:nvSpPr>
                <p:spPr bwMode="auto">
                  <a:xfrm flipV="1">
                    <a:off x="7278688" y="398463"/>
                    <a:ext cx="1731963" cy="1730375"/>
                  </a:xfrm>
                  <a:custGeom>
                    <a:avLst/>
                    <a:gdLst>
                      <a:gd name="T0" fmla="*/ 67 w 6616"/>
                      <a:gd name="T1" fmla="*/ 6640 h 6640"/>
                      <a:gd name="T2" fmla="*/ 6592 w 6616"/>
                      <a:gd name="T3" fmla="*/ 187 h 6640"/>
                      <a:gd name="T4" fmla="*/ 6616 w 6616"/>
                      <a:gd name="T5" fmla="*/ 113 h 6640"/>
                      <a:gd name="T6" fmla="*/ 6433 w 6616"/>
                      <a:gd name="T7" fmla="*/ 0 h 6640"/>
                      <a:gd name="T8" fmla="*/ 5882 w 6616"/>
                      <a:gd name="T9" fmla="*/ 1170 h 6640"/>
                      <a:gd name="T10" fmla="*/ 0 w 6616"/>
                      <a:gd name="T11" fmla="*/ 6436 h 6640"/>
                      <a:gd name="T12" fmla="*/ 67 w 6616"/>
                      <a:gd name="T13" fmla="*/ 6640 h 6640"/>
                    </a:gdLst>
                    <a:ahLst/>
                    <a:cxnLst>
                      <a:cxn ang="0">
                        <a:pos x="T0" y="T1"/>
                      </a:cxn>
                      <a:cxn ang="0">
                        <a:pos x="T2" y="T3"/>
                      </a:cxn>
                      <a:cxn ang="0">
                        <a:pos x="T4" y="T5"/>
                      </a:cxn>
                      <a:cxn ang="0">
                        <a:pos x="T6" y="T7"/>
                      </a:cxn>
                      <a:cxn ang="0">
                        <a:pos x="T8" y="T9"/>
                      </a:cxn>
                      <a:cxn ang="0">
                        <a:pos x="T10" y="T11"/>
                      </a:cxn>
                      <a:cxn ang="0">
                        <a:pos x="T12" y="T13"/>
                      </a:cxn>
                    </a:cxnLst>
                    <a:rect l="0" t="0" r="r" b="b"/>
                    <a:pathLst>
                      <a:path w="6616" h="6640">
                        <a:moveTo>
                          <a:pt x="67" y="6640"/>
                        </a:moveTo>
                        <a:cubicBezTo>
                          <a:pt x="2984" y="5470"/>
                          <a:pt x="5379" y="3083"/>
                          <a:pt x="6592" y="187"/>
                        </a:cubicBezTo>
                        <a:cubicBezTo>
                          <a:pt x="6598" y="168"/>
                          <a:pt x="6610" y="131"/>
                          <a:pt x="6616" y="113"/>
                        </a:cubicBezTo>
                        <a:cubicBezTo>
                          <a:pt x="6550" y="84"/>
                          <a:pt x="6438" y="96"/>
                          <a:pt x="6433" y="0"/>
                        </a:cubicBezTo>
                        <a:cubicBezTo>
                          <a:pt x="6288" y="407"/>
                          <a:pt x="6093" y="794"/>
                          <a:pt x="5882" y="1170"/>
                        </a:cubicBezTo>
                        <a:cubicBezTo>
                          <a:pt x="4610" y="3534"/>
                          <a:pt x="2492" y="5437"/>
                          <a:pt x="0" y="6436"/>
                        </a:cubicBezTo>
                        <a:cubicBezTo>
                          <a:pt x="18" y="6506"/>
                          <a:pt x="42" y="6573"/>
                          <a:pt x="67" y="66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p>
                </p:txBody>
              </p:sp>
            </p:grpSp>
            <p:grpSp>
              <p:nvGrpSpPr>
                <p:cNvPr id="61" name="Group 60">
                  <a:extLst>
                    <a:ext uri="{FF2B5EF4-FFF2-40B4-BE49-F238E27FC236}">
                      <a16:creationId xmlns:a16="http://schemas.microsoft.com/office/drawing/2014/main" id="{48FCF121-430F-4F12-85D4-8C38B934551D}"/>
                    </a:ext>
                  </a:extLst>
                </p:cNvPr>
                <p:cNvGrpSpPr/>
                <p:nvPr/>
              </p:nvGrpSpPr>
              <p:grpSpPr>
                <a:xfrm>
                  <a:off x="2613026" y="1985963"/>
                  <a:ext cx="619126" cy="2657475"/>
                  <a:chOff x="2613026" y="1985963"/>
                  <a:chExt cx="619126" cy="2657475"/>
                </a:xfrm>
                <a:solidFill>
                  <a:srgbClr val="00AFD7"/>
                </a:solidFill>
              </p:grpSpPr>
              <p:sp>
                <p:nvSpPr>
                  <p:cNvPr id="92" name="Freeform 179">
                    <a:extLst>
                      <a:ext uri="{FF2B5EF4-FFF2-40B4-BE49-F238E27FC236}">
                        <a16:creationId xmlns:a16="http://schemas.microsoft.com/office/drawing/2014/main" id="{09589E5C-E7C7-4CA8-96D5-407C4C6F5164}"/>
                      </a:ext>
                    </a:extLst>
                  </p:cNvPr>
                  <p:cNvSpPr>
                    <a:spLocks/>
                  </p:cNvSpPr>
                  <p:nvPr/>
                </p:nvSpPr>
                <p:spPr bwMode="auto">
                  <a:xfrm flipV="1">
                    <a:off x="2613026" y="1985963"/>
                    <a:ext cx="317500" cy="2657475"/>
                  </a:xfrm>
                  <a:custGeom>
                    <a:avLst/>
                    <a:gdLst>
                      <a:gd name="T0" fmla="*/ 971 w 1214"/>
                      <a:gd name="T1" fmla="*/ 10164 h 10206"/>
                      <a:gd name="T2" fmla="*/ 1174 w 1214"/>
                      <a:gd name="T3" fmla="*/ 10153 h 10206"/>
                      <a:gd name="T4" fmla="*/ 1056 w 1214"/>
                      <a:gd name="T5" fmla="*/ 9785 h 10206"/>
                      <a:gd name="T6" fmla="*/ 216 w 1214"/>
                      <a:gd name="T7" fmla="*/ 5900 h 10206"/>
                      <a:gd name="T8" fmla="*/ 195 w 1214"/>
                      <a:gd name="T9" fmla="*/ 5531 h 10206"/>
                      <a:gd name="T10" fmla="*/ 198 w 1214"/>
                      <a:gd name="T11" fmla="*/ 4737 h 10206"/>
                      <a:gd name="T12" fmla="*/ 212 w 1214"/>
                      <a:gd name="T13" fmla="*/ 4366 h 10206"/>
                      <a:gd name="T14" fmla="*/ 1214 w 1214"/>
                      <a:gd name="T15" fmla="*/ 79 h 10206"/>
                      <a:gd name="T16" fmla="*/ 1021 w 1214"/>
                      <a:gd name="T17" fmla="*/ 0 h 10206"/>
                      <a:gd name="T18" fmla="*/ 1002 w 1214"/>
                      <a:gd name="T19" fmla="*/ 41 h 10206"/>
                      <a:gd name="T20" fmla="*/ 0 w 1214"/>
                      <a:gd name="T21" fmla="*/ 4366 h 10206"/>
                      <a:gd name="T22" fmla="*/ 12 w 1214"/>
                      <a:gd name="T23" fmla="*/ 4658 h 10206"/>
                      <a:gd name="T24" fmla="*/ 12 w 1214"/>
                      <a:gd name="T25" fmla="*/ 5574 h 10206"/>
                      <a:gd name="T26" fmla="*/ 4 w 1214"/>
                      <a:gd name="T27" fmla="*/ 5864 h 10206"/>
                      <a:gd name="T28" fmla="*/ 276 w 1214"/>
                      <a:gd name="T29" fmla="*/ 7889 h 10206"/>
                      <a:gd name="T30" fmla="*/ 971 w 1214"/>
                      <a:gd name="T31" fmla="*/ 10164 h 10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4" h="10206">
                        <a:moveTo>
                          <a:pt x="971" y="10164"/>
                        </a:moveTo>
                        <a:cubicBezTo>
                          <a:pt x="1037" y="10206"/>
                          <a:pt x="1111" y="10189"/>
                          <a:pt x="1174" y="10153"/>
                        </a:cubicBezTo>
                        <a:cubicBezTo>
                          <a:pt x="1174" y="10022"/>
                          <a:pt x="1095" y="9907"/>
                          <a:pt x="1056" y="9785"/>
                        </a:cubicBezTo>
                        <a:cubicBezTo>
                          <a:pt x="584" y="8542"/>
                          <a:pt x="281" y="7229"/>
                          <a:pt x="216" y="5900"/>
                        </a:cubicBezTo>
                        <a:cubicBezTo>
                          <a:pt x="194" y="5779"/>
                          <a:pt x="186" y="5654"/>
                          <a:pt x="195" y="5531"/>
                        </a:cubicBezTo>
                        <a:cubicBezTo>
                          <a:pt x="185" y="5267"/>
                          <a:pt x="185" y="5002"/>
                          <a:pt x="198" y="4737"/>
                        </a:cubicBezTo>
                        <a:cubicBezTo>
                          <a:pt x="195" y="4614"/>
                          <a:pt x="173" y="4485"/>
                          <a:pt x="212" y="4366"/>
                        </a:cubicBezTo>
                        <a:cubicBezTo>
                          <a:pt x="305" y="2893"/>
                          <a:pt x="647" y="1441"/>
                          <a:pt x="1214" y="79"/>
                        </a:cubicBezTo>
                        <a:cubicBezTo>
                          <a:pt x="1148" y="56"/>
                          <a:pt x="1083" y="32"/>
                          <a:pt x="1021" y="0"/>
                        </a:cubicBezTo>
                        <a:cubicBezTo>
                          <a:pt x="1016" y="10"/>
                          <a:pt x="1007" y="31"/>
                          <a:pt x="1002" y="41"/>
                        </a:cubicBezTo>
                        <a:cubicBezTo>
                          <a:pt x="441" y="1417"/>
                          <a:pt x="81" y="2879"/>
                          <a:pt x="0" y="4366"/>
                        </a:cubicBezTo>
                        <a:cubicBezTo>
                          <a:pt x="6" y="4463"/>
                          <a:pt x="10" y="4561"/>
                          <a:pt x="12" y="4658"/>
                        </a:cubicBezTo>
                        <a:cubicBezTo>
                          <a:pt x="13" y="4963"/>
                          <a:pt x="15" y="5269"/>
                          <a:pt x="12" y="5574"/>
                        </a:cubicBezTo>
                        <a:cubicBezTo>
                          <a:pt x="10" y="5671"/>
                          <a:pt x="7" y="5768"/>
                          <a:pt x="4" y="5864"/>
                        </a:cubicBezTo>
                        <a:cubicBezTo>
                          <a:pt x="46" y="6544"/>
                          <a:pt x="140" y="7221"/>
                          <a:pt x="276" y="7889"/>
                        </a:cubicBezTo>
                        <a:cubicBezTo>
                          <a:pt x="432" y="8669"/>
                          <a:pt x="693" y="9421"/>
                          <a:pt x="971" y="1016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93" name="Freeform 180">
                    <a:extLst>
                      <a:ext uri="{FF2B5EF4-FFF2-40B4-BE49-F238E27FC236}">
                        <a16:creationId xmlns:a16="http://schemas.microsoft.com/office/drawing/2014/main" id="{703C26AA-C920-429A-A7D4-848F8E927347}"/>
                      </a:ext>
                    </a:extLst>
                  </p:cNvPr>
                  <p:cNvSpPr>
                    <a:spLocks/>
                  </p:cNvSpPr>
                  <p:nvPr/>
                </p:nvSpPr>
                <p:spPr bwMode="auto">
                  <a:xfrm flipV="1">
                    <a:off x="2770189" y="2052638"/>
                    <a:ext cx="314325" cy="2527300"/>
                  </a:xfrm>
                  <a:custGeom>
                    <a:avLst/>
                    <a:gdLst>
                      <a:gd name="T0" fmla="*/ 965 w 1196"/>
                      <a:gd name="T1" fmla="*/ 9705 h 9705"/>
                      <a:gd name="T2" fmla="*/ 1168 w 1196"/>
                      <a:gd name="T3" fmla="*/ 9638 h 9705"/>
                      <a:gd name="T4" fmla="*/ 1161 w 1196"/>
                      <a:gd name="T5" fmla="*/ 9608 h 9705"/>
                      <a:gd name="T6" fmla="*/ 210 w 1196"/>
                      <a:gd name="T7" fmla="*/ 5161 h 9705"/>
                      <a:gd name="T8" fmla="*/ 209 w 1196"/>
                      <a:gd name="T9" fmla="*/ 4616 h 9705"/>
                      <a:gd name="T10" fmla="*/ 939 w 1196"/>
                      <a:gd name="T11" fmla="*/ 718 h 9705"/>
                      <a:gd name="T12" fmla="*/ 1188 w 1196"/>
                      <a:gd name="T13" fmla="*/ 109 h 9705"/>
                      <a:gd name="T14" fmla="*/ 1196 w 1196"/>
                      <a:gd name="T15" fmla="*/ 79 h 9705"/>
                      <a:gd name="T16" fmla="*/ 992 w 1196"/>
                      <a:gd name="T17" fmla="*/ 0 h 9705"/>
                      <a:gd name="T18" fmla="*/ 975 w 1196"/>
                      <a:gd name="T19" fmla="*/ 42 h 9705"/>
                      <a:gd name="T20" fmla="*/ 30 w 1196"/>
                      <a:gd name="T21" fmla="*/ 4015 h 9705"/>
                      <a:gd name="T22" fmla="*/ 15 w 1196"/>
                      <a:gd name="T23" fmla="*/ 4316 h 9705"/>
                      <a:gd name="T24" fmla="*/ 12 w 1196"/>
                      <a:gd name="T25" fmla="*/ 5428 h 9705"/>
                      <a:gd name="T26" fmla="*/ 35 w 1196"/>
                      <a:gd name="T27" fmla="*/ 5725 h 9705"/>
                      <a:gd name="T28" fmla="*/ 965 w 1196"/>
                      <a:gd name="T29" fmla="*/ 9705 h 9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6" h="9705">
                        <a:moveTo>
                          <a:pt x="965" y="9705"/>
                        </a:moveTo>
                        <a:cubicBezTo>
                          <a:pt x="1033" y="9685"/>
                          <a:pt x="1101" y="9662"/>
                          <a:pt x="1168" y="9638"/>
                        </a:cubicBezTo>
                        <a:lnTo>
                          <a:pt x="1161" y="9608"/>
                        </a:lnTo>
                        <a:cubicBezTo>
                          <a:pt x="549" y="8209"/>
                          <a:pt x="271" y="6681"/>
                          <a:pt x="210" y="5161"/>
                        </a:cubicBezTo>
                        <a:cubicBezTo>
                          <a:pt x="174" y="4981"/>
                          <a:pt x="177" y="4796"/>
                          <a:pt x="209" y="4616"/>
                        </a:cubicBezTo>
                        <a:cubicBezTo>
                          <a:pt x="235" y="3288"/>
                          <a:pt x="495" y="1968"/>
                          <a:pt x="939" y="718"/>
                        </a:cubicBezTo>
                        <a:cubicBezTo>
                          <a:pt x="1019" y="514"/>
                          <a:pt x="1087" y="304"/>
                          <a:pt x="1188" y="109"/>
                        </a:cubicBezTo>
                        <a:lnTo>
                          <a:pt x="1196" y="79"/>
                        </a:lnTo>
                        <a:cubicBezTo>
                          <a:pt x="1123" y="66"/>
                          <a:pt x="1057" y="35"/>
                          <a:pt x="992" y="0"/>
                        </a:cubicBezTo>
                        <a:cubicBezTo>
                          <a:pt x="988" y="11"/>
                          <a:pt x="979" y="31"/>
                          <a:pt x="975" y="42"/>
                        </a:cubicBezTo>
                        <a:cubicBezTo>
                          <a:pt x="459" y="1307"/>
                          <a:pt x="121" y="2650"/>
                          <a:pt x="30" y="4015"/>
                        </a:cubicBezTo>
                        <a:cubicBezTo>
                          <a:pt x="32" y="4117"/>
                          <a:pt x="52" y="4219"/>
                          <a:pt x="15" y="4316"/>
                        </a:cubicBezTo>
                        <a:cubicBezTo>
                          <a:pt x="0" y="4686"/>
                          <a:pt x="3" y="5057"/>
                          <a:pt x="12" y="5428"/>
                        </a:cubicBezTo>
                        <a:cubicBezTo>
                          <a:pt x="25" y="5528"/>
                          <a:pt x="38" y="5625"/>
                          <a:pt x="35" y="5725"/>
                        </a:cubicBezTo>
                        <a:cubicBezTo>
                          <a:pt x="130" y="7090"/>
                          <a:pt x="440" y="8441"/>
                          <a:pt x="965" y="970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94" name="Freeform 183">
                    <a:extLst>
                      <a:ext uri="{FF2B5EF4-FFF2-40B4-BE49-F238E27FC236}">
                        <a16:creationId xmlns:a16="http://schemas.microsoft.com/office/drawing/2014/main" id="{FF41150C-F28D-4CEA-BD29-00475F071D43}"/>
                      </a:ext>
                    </a:extLst>
                  </p:cNvPr>
                  <p:cNvSpPr>
                    <a:spLocks/>
                  </p:cNvSpPr>
                  <p:nvPr/>
                </p:nvSpPr>
                <p:spPr bwMode="auto">
                  <a:xfrm flipV="1">
                    <a:off x="2695576" y="2019300"/>
                    <a:ext cx="311150" cy="2587625"/>
                  </a:xfrm>
                  <a:custGeom>
                    <a:avLst/>
                    <a:gdLst>
                      <a:gd name="T0" fmla="*/ 970 w 1186"/>
                      <a:gd name="T1" fmla="*/ 9939 h 9939"/>
                      <a:gd name="T2" fmla="*/ 1167 w 1186"/>
                      <a:gd name="T3" fmla="*/ 9872 h 9939"/>
                      <a:gd name="T4" fmla="*/ 214 w 1186"/>
                      <a:gd name="T5" fmla="*/ 5652 h 9939"/>
                      <a:gd name="T6" fmla="*/ 194 w 1186"/>
                      <a:gd name="T7" fmla="*/ 5248 h 9939"/>
                      <a:gd name="T8" fmla="*/ 197 w 1186"/>
                      <a:gd name="T9" fmla="*/ 4736 h 9939"/>
                      <a:gd name="T10" fmla="*/ 210 w 1186"/>
                      <a:gd name="T11" fmla="*/ 4294 h 9939"/>
                      <a:gd name="T12" fmla="*/ 1177 w 1186"/>
                      <a:gd name="T13" fmla="*/ 99 h 9939"/>
                      <a:gd name="T14" fmla="*/ 1186 w 1186"/>
                      <a:gd name="T15" fmla="*/ 74 h 9939"/>
                      <a:gd name="T16" fmla="*/ 998 w 1186"/>
                      <a:gd name="T17" fmla="*/ 0 h 9939"/>
                      <a:gd name="T18" fmla="*/ 0 w 1186"/>
                      <a:gd name="T19" fmla="*/ 4365 h 9939"/>
                      <a:gd name="T20" fmla="*/ 10 w 1186"/>
                      <a:gd name="T21" fmla="*/ 5433 h 9939"/>
                      <a:gd name="T22" fmla="*/ 3 w 1186"/>
                      <a:gd name="T23" fmla="*/ 5683 h 9939"/>
                      <a:gd name="T24" fmla="*/ 970 w 1186"/>
                      <a:gd name="T25" fmla="*/ 9939 h 9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6" h="9939">
                        <a:moveTo>
                          <a:pt x="970" y="9939"/>
                        </a:moveTo>
                        <a:cubicBezTo>
                          <a:pt x="1038" y="9921"/>
                          <a:pt x="1103" y="9899"/>
                          <a:pt x="1167" y="9872"/>
                        </a:cubicBezTo>
                        <a:cubicBezTo>
                          <a:pt x="632" y="8527"/>
                          <a:pt x="270" y="7102"/>
                          <a:pt x="214" y="5652"/>
                        </a:cubicBezTo>
                        <a:cubicBezTo>
                          <a:pt x="197" y="5518"/>
                          <a:pt x="190" y="5384"/>
                          <a:pt x="194" y="5248"/>
                        </a:cubicBezTo>
                        <a:cubicBezTo>
                          <a:pt x="182" y="5078"/>
                          <a:pt x="190" y="4907"/>
                          <a:pt x="197" y="4736"/>
                        </a:cubicBezTo>
                        <a:cubicBezTo>
                          <a:pt x="190" y="4590"/>
                          <a:pt x="184" y="4440"/>
                          <a:pt x="210" y="4294"/>
                        </a:cubicBezTo>
                        <a:cubicBezTo>
                          <a:pt x="302" y="2855"/>
                          <a:pt x="620" y="1431"/>
                          <a:pt x="1177" y="99"/>
                        </a:cubicBezTo>
                        <a:lnTo>
                          <a:pt x="1186" y="74"/>
                        </a:lnTo>
                        <a:cubicBezTo>
                          <a:pt x="1125" y="45"/>
                          <a:pt x="1063" y="18"/>
                          <a:pt x="998" y="0"/>
                        </a:cubicBezTo>
                        <a:cubicBezTo>
                          <a:pt x="416" y="1381"/>
                          <a:pt x="63" y="2866"/>
                          <a:pt x="0" y="4365"/>
                        </a:cubicBezTo>
                        <a:cubicBezTo>
                          <a:pt x="17" y="4721"/>
                          <a:pt x="10" y="5077"/>
                          <a:pt x="10" y="5433"/>
                        </a:cubicBezTo>
                        <a:cubicBezTo>
                          <a:pt x="8" y="5496"/>
                          <a:pt x="5" y="5620"/>
                          <a:pt x="3" y="5683"/>
                        </a:cubicBezTo>
                        <a:cubicBezTo>
                          <a:pt x="88" y="7143"/>
                          <a:pt x="418" y="8585"/>
                          <a:pt x="970" y="993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95" name="Freeform 184">
                    <a:extLst>
                      <a:ext uri="{FF2B5EF4-FFF2-40B4-BE49-F238E27FC236}">
                        <a16:creationId xmlns:a16="http://schemas.microsoft.com/office/drawing/2014/main" id="{97BC5AA8-C5A4-4053-8D80-FF50D7A66FFD}"/>
                      </a:ext>
                    </a:extLst>
                  </p:cNvPr>
                  <p:cNvSpPr>
                    <a:spLocks/>
                  </p:cNvSpPr>
                  <p:nvPr/>
                </p:nvSpPr>
                <p:spPr bwMode="auto">
                  <a:xfrm flipV="1">
                    <a:off x="2852739" y="2079625"/>
                    <a:ext cx="298450" cy="2462213"/>
                  </a:xfrm>
                  <a:custGeom>
                    <a:avLst/>
                    <a:gdLst>
                      <a:gd name="T0" fmla="*/ 930 w 1139"/>
                      <a:gd name="T1" fmla="*/ 9453 h 9453"/>
                      <a:gd name="T2" fmla="*/ 1134 w 1139"/>
                      <a:gd name="T3" fmla="*/ 9380 h 9453"/>
                      <a:gd name="T4" fmla="*/ 1128 w 1139"/>
                      <a:gd name="T5" fmla="*/ 9352 h 9453"/>
                      <a:gd name="T6" fmla="*/ 213 w 1139"/>
                      <a:gd name="T7" fmla="*/ 5225 h 9453"/>
                      <a:gd name="T8" fmla="*/ 210 w 1139"/>
                      <a:gd name="T9" fmla="*/ 4221 h 9453"/>
                      <a:gd name="T10" fmla="*/ 1004 w 1139"/>
                      <a:gd name="T11" fmla="*/ 424 h 9453"/>
                      <a:gd name="T12" fmla="*/ 1139 w 1139"/>
                      <a:gd name="T13" fmla="*/ 36 h 9453"/>
                      <a:gd name="T14" fmla="*/ 960 w 1139"/>
                      <a:gd name="T15" fmla="*/ 0 h 9453"/>
                      <a:gd name="T16" fmla="*/ 0 w 1139"/>
                      <a:gd name="T17" fmla="*/ 4293 h 9453"/>
                      <a:gd name="T18" fmla="*/ 2 w 1139"/>
                      <a:gd name="T19" fmla="*/ 5190 h 9453"/>
                      <a:gd name="T20" fmla="*/ 173 w 1139"/>
                      <a:gd name="T21" fmla="*/ 6781 h 9453"/>
                      <a:gd name="T22" fmla="*/ 930 w 1139"/>
                      <a:gd name="T23" fmla="*/ 9453 h 9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9" h="9453">
                        <a:moveTo>
                          <a:pt x="930" y="9453"/>
                        </a:moveTo>
                        <a:cubicBezTo>
                          <a:pt x="999" y="9430"/>
                          <a:pt x="1065" y="9402"/>
                          <a:pt x="1134" y="9380"/>
                        </a:cubicBezTo>
                        <a:lnTo>
                          <a:pt x="1128" y="9352"/>
                        </a:lnTo>
                        <a:cubicBezTo>
                          <a:pt x="567" y="8051"/>
                          <a:pt x="284" y="6638"/>
                          <a:pt x="213" y="5225"/>
                        </a:cubicBezTo>
                        <a:cubicBezTo>
                          <a:pt x="186" y="4894"/>
                          <a:pt x="150" y="4550"/>
                          <a:pt x="210" y="4221"/>
                        </a:cubicBezTo>
                        <a:cubicBezTo>
                          <a:pt x="261" y="2923"/>
                          <a:pt x="546" y="1637"/>
                          <a:pt x="1004" y="424"/>
                        </a:cubicBezTo>
                        <a:cubicBezTo>
                          <a:pt x="1048" y="294"/>
                          <a:pt x="1120" y="173"/>
                          <a:pt x="1139" y="36"/>
                        </a:cubicBezTo>
                        <a:cubicBezTo>
                          <a:pt x="1079" y="26"/>
                          <a:pt x="1019" y="12"/>
                          <a:pt x="960" y="0"/>
                        </a:cubicBezTo>
                        <a:cubicBezTo>
                          <a:pt x="378" y="1354"/>
                          <a:pt x="51" y="2819"/>
                          <a:pt x="0" y="4293"/>
                        </a:cubicBezTo>
                        <a:cubicBezTo>
                          <a:pt x="9" y="4592"/>
                          <a:pt x="18" y="4891"/>
                          <a:pt x="2" y="5190"/>
                        </a:cubicBezTo>
                        <a:cubicBezTo>
                          <a:pt x="24" y="5723"/>
                          <a:pt x="86" y="6254"/>
                          <a:pt x="173" y="6781"/>
                        </a:cubicBezTo>
                        <a:cubicBezTo>
                          <a:pt x="306" y="7702"/>
                          <a:pt x="601" y="8586"/>
                          <a:pt x="930" y="94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96" name="Freeform 185">
                    <a:extLst>
                      <a:ext uri="{FF2B5EF4-FFF2-40B4-BE49-F238E27FC236}">
                        <a16:creationId xmlns:a16="http://schemas.microsoft.com/office/drawing/2014/main" id="{DB4272C9-A095-44DB-B738-9935272BF2E0}"/>
                      </a:ext>
                    </a:extLst>
                  </p:cNvPr>
                  <p:cNvSpPr>
                    <a:spLocks/>
                  </p:cNvSpPr>
                  <p:nvPr/>
                </p:nvSpPr>
                <p:spPr bwMode="auto">
                  <a:xfrm flipV="1">
                    <a:off x="2935289" y="2108200"/>
                    <a:ext cx="296863" cy="2405063"/>
                  </a:xfrm>
                  <a:custGeom>
                    <a:avLst/>
                    <a:gdLst>
                      <a:gd name="T0" fmla="*/ 896 w 1133"/>
                      <a:gd name="T1" fmla="*/ 9235 h 9235"/>
                      <a:gd name="T2" fmla="*/ 1107 w 1133"/>
                      <a:gd name="T3" fmla="*/ 9160 h 9235"/>
                      <a:gd name="T4" fmla="*/ 215 w 1133"/>
                      <a:gd name="T5" fmla="*/ 5254 h 9235"/>
                      <a:gd name="T6" fmla="*/ 193 w 1133"/>
                      <a:gd name="T7" fmla="*/ 5005 h 9235"/>
                      <a:gd name="T8" fmla="*/ 215 w 1133"/>
                      <a:gd name="T9" fmla="*/ 4079 h 9235"/>
                      <a:gd name="T10" fmla="*/ 1133 w 1133"/>
                      <a:gd name="T11" fmla="*/ 65 h 9235"/>
                      <a:gd name="T12" fmla="*/ 931 w 1133"/>
                      <a:gd name="T13" fmla="*/ 0 h 9235"/>
                      <a:gd name="T14" fmla="*/ 0 w 1133"/>
                      <a:gd name="T15" fmla="*/ 4113 h 9235"/>
                      <a:gd name="T16" fmla="*/ 4 w 1133"/>
                      <a:gd name="T17" fmla="*/ 5153 h 9235"/>
                      <a:gd name="T18" fmla="*/ 500 w 1133"/>
                      <a:gd name="T19" fmla="*/ 8077 h 9235"/>
                      <a:gd name="T20" fmla="*/ 896 w 1133"/>
                      <a:gd name="T21" fmla="*/ 9235 h 9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3" h="9235">
                        <a:moveTo>
                          <a:pt x="896" y="9235"/>
                        </a:moveTo>
                        <a:cubicBezTo>
                          <a:pt x="965" y="9208"/>
                          <a:pt x="1036" y="9183"/>
                          <a:pt x="1107" y="9160"/>
                        </a:cubicBezTo>
                        <a:cubicBezTo>
                          <a:pt x="603" y="7918"/>
                          <a:pt x="278" y="6596"/>
                          <a:pt x="215" y="5254"/>
                        </a:cubicBezTo>
                        <a:cubicBezTo>
                          <a:pt x="166" y="5170"/>
                          <a:pt x="159" y="5087"/>
                          <a:pt x="193" y="5005"/>
                        </a:cubicBezTo>
                        <a:cubicBezTo>
                          <a:pt x="191" y="4697"/>
                          <a:pt x="170" y="4386"/>
                          <a:pt x="215" y="4079"/>
                        </a:cubicBezTo>
                        <a:cubicBezTo>
                          <a:pt x="286" y="2701"/>
                          <a:pt x="598" y="1338"/>
                          <a:pt x="1133" y="65"/>
                        </a:cubicBezTo>
                        <a:cubicBezTo>
                          <a:pt x="1065" y="46"/>
                          <a:pt x="998" y="24"/>
                          <a:pt x="931" y="0"/>
                        </a:cubicBezTo>
                        <a:cubicBezTo>
                          <a:pt x="389" y="1304"/>
                          <a:pt x="62" y="2700"/>
                          <a:pt x="0" y="4113"/>
                        </a:cubicBezTo>
                        <a:cubicBezTo>
                          <a:pt x="16" y="4459"/>
                          <a:pt x="19" y="4806"/>
                          <a:pt x="4" y="5153"/>
                        </a:cubicBezTo>
                        <a:cubicBezTo>
                          <a:pt x="55" y="6142"/>
                          <a:pt x="215" y="7127"/>
                          <a:pt x="500" y="8077"/>
                        </a:cubicBezTo>
                        <a:cubicBezTo>
                          <a:pt x="596" y="8475"/>
                          <a:pt x="784" y="8844"/>
                          <a:pt x="896" y="923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grpSp>
            <p:grpSp>
              <p:nvGrpSpPr>
                <p:cNvPr id="62" name="Group 61">
                  <a:extLst>
                    <a:ext uri="{FF2B5EF4-FFF2-40B4-BE49-F238E27FC236}">
                      <a16:creationId xmlns:a16="http://schemas.microsoft.com/office/drawing/2014/main" id="{4587C30F-DC0C-40A8-9DD1-95FD4A4412B5}"/>
                    </a:ext>
                  </a:extLst>
                </p:cNvPr>
                <p:cNvGrpSpPr/>
                <p:nvPr/>
              </p:nvGrpSpPr>
              <p:grpSpPr>
                <a:xfrm>
                  <a:off x="7285038" y="4484688"/>
                  <a:ext cx="2106613" cy="2097088"/>
                  <a:chOff x="7285038" y="4484688"/>
                  <a:chExt cx="2106613" cy="2097088"/>
                </a:xfrm>
                <a:solidFill>
                  <a:srgbClr val="00205B"/>
                </a:solidFill>
              </p:grpSpPr>
              <p:sp>
                <p:nvSpPr>
                  <p:cNvPr id="86" name="Freeform 280">
                    <a:extLst>
                      <a:ext uri="{FF2B5EF4-FFF2-40B4-BE49-F238E27FC236}">
                        <a16:creationId xmlns:a16="http://schemas.microsoft.com/office/drawing/2014/main" id="{2FB01CE2-9F1D-4A2F-966F-3115F75E7FC7}"/>
                      </a:ext>
                    </a:extLst>
                  </p:cNvPr>
                  <p:cNvSpPr>
                    <a:spLocks/>
                  </p:cNvSpPr>
                  <p:nvPr/>
                </p:nvSpPr>
                <p:spPr bwMode="auto">
                  <a:xfrm flipV="1">
                    <a:off x="7285038" y="4484688"/>
                    <a:ext cx="1727200" cy="1722438"/>
                  </a:xfrm>
                  <a:custGeom>
                    <a:avLst/>
                    <a:gdLst>
                      <a:gd name="T0" fmla="*/ 2835 w 6599"/>
                      <a:gd name="T1" fmla="*/ 1859 h 6613"/>
                      <a:gd name="T2" fmla="*/ 6411 w 6599"/>
                      <a:gd name="T3" fmla="*/ 6613 h 6613"/>
                      <a:gd name="T4" fmla="*/ 6599 w 6599"/>
                      <a:gd name="T5" fmla="*/ 6559 h 6613"/>
                      <a:gd name="T6" fmla="*/ 6595 w 6599"/>
                      <a:gd name="T7" fmla="*/ 6528 h 6613"/>
                      <a:gd name="T8" fmla="*/ 75 w 6599"/>
                      <a:gd name="T9" fmla="*/ 0 h 6613"/>
                      <a:gd name="T10" fmla="*/ 0 w 6599"/>
                      <a:gd name="T11" fmla="*/ 182 h 6613"/>
                      <a:gd name="T12" fmla="*/ 2835 w 6599"/>
                      <a:gd name="T13" fmla="*/ 1859 h 6613"/>
                    </a:gdLst>
                    <a:ahLst/>
                    <a:cxnLst>
                      <a:cxn ang="0">
                        <a:pos x="T0" y="T1"/>
                      </a:cxn>
                      <a:cxn ang="0">
                        <a:pos x="T2" y="T3"/>
                      </a:cxn>
                      <a:cxn ang="0">
                        <a:pos x="T4" y="T5"/>
                      </a:cxn>
                      <a:cxn ang="0">
                        <a:pos x="T6" y="T7"/>
                      </a:cxn>
                      <a:cxn ang="0">
                        <a:pos x="T8" y="T9"/>
                      </a:cxn>
                      <a:cxn ang="0">
                        <a:pos x="T10" y="T11"/>
                      </a:cxn>
                      <a:cxn ang="0">
                        <a:pos x="T12" y="T13"/>
                      </a:cxn>
                    </a:cxnLst>
                    <a:rect l="0" t="0" r="r" b="b"/>
                    <a:pathLst>
                      <a:path w="6599" h="6613">
                        <a:moveTo>
                          <a:pt x="2835" y="1859"/>
                        </a:moveTo>
                        <a:cubicBezTo>
                          <a:pt x="4402" y="3108"/>
                          <a:pt x="5650" y="4757"/>
                          <a:pt x="6411" y="6613"/>
                        </a:cubicBezTo>
                        <a:cubicBezTo>
                          <a:pt x="6474" y="6597"/>
                          <a:pt x="6536" y="6578"/>
                          <a:pt x="6599" y="6559"/>
                        </a:cubicBezTo>
                        <a:lnTo>
                          <a:pt x="6595" y="6528"/>
                        </a:lnTo>
                        <a:cubicBezTo>
                          <a:pt x="5409" y="3599"/>
                          <a:pt x="3006" y="1184"/>
                          <a:pt x="75" y="0"/>
                        </a:cubicBezTo>
                        <a:cubicBezTo>
                          <a:pt x="55" y="63"/>
                          <a:pt x="28" y="123"/>
                          <a:pt x="0" y="182"/>
                        </a:cubicBezTo>
                        <a:cubicBezTo>
                          <a:pt x="1011" y="617"/>
                          <a:pt x="1975" y="1168"/>
                          <a:pt x="2835" y="185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87" name="Freeform 282">
                    <a:extLst>
                      <a:ext uri="{FF2B5EF4-FFF2-40B4-BE49-F238E27FC236}">
                        <a16:creationId xmlns:a16="http://schemas.microsoft.com/office/drawing/2014/main" id="{D3E57ED3-2BCB-497F-B53D-51EA9490E859}"/>
                      </a:ext>
                    </a:extLst>
                  </p:cNvPr>
                  <p:cNvSpPr>
                    <a:spLocks/>
                  </p:cNvSpPr>
                  <p:nvPr/>
                </p:nvSpPr>
                <p:spPr bwMode="auto">
                  <a:xfrm flipV="1">
                    <a:off x="7321551" y="4514850"/>
                    <a:ext cx="1765300" cy="1765300"/>
                  </a:xfrm>
                  <a:custGeom>
                    <a:avLst/>
                    <a:gdLst>
                      <a:gd name="T0" fmla="*/ 6566 w 6749"/>
                      <a:gd name="T1" fmla="*/ 6778 h 6778"/>
                      <a:gd name="T2" fmla="*/ 6749 w 6749"/>
                      <a:gd name="T3" fmla="*/ 6702 h 6778"/>
                      <a:gd name="T4" fmla="*/ 5397 w 6749"/>
                      <a:gd name="T5" fmla="*/ 4241 h 6778"/>
                      <a:gd name="T6" fmla="*/ 703 w 6749"/>
                      <a:gd name="T7" fmla="*/ 253 h 6778"/>
                      <a:gd name="T8" fmla="*/ 43 w 6749"/>
                      <a:gd name="T9" fmla="*/ 0 h 6778"/>
                      <a:gd name="T10" fmla="*/ 0 w 6749"/>
                      <a:gd name="T11" fmla="*/ 177 h 6778"/>
                      <a:gd name="T12" fmla="*/ 3664 w 6749"/>
                      <a:gd name="T13" fmla="*/ 2552 h 6778"/>
                      <a:gd name="T14" fmla="*/ 6566 w 6749"/>
                      <a:gd name="T15" fmla="*/ 6778 h 67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49" h="6778">
                        <a:moveTo>
                          <a:pt x="6566" y="6778"/>
                        </a:moveTo>
                        <a:cubicBezTo>
                          <a:pt x="6629" y="6758"/>
                          <a:pt x="6689" y="6731"/>
                          <a:pt x="6749" y="6702"/>
                        </a:cubicBezTo>
                        <a:cubicBezTo>
                          <a:pt x="6408" y="5828"/>
                          <a:pt x="5937" y="5007"/>
                          <a:pt x="5397" y="4241"/>
                        </a:cubicBezTo>
                        <a:cubicBezTo>
                          <a:pt x="4210" y="2534"/>
                          <a:pt x="2553" y="1186"/>
                          <a:pt x="703" y="253"/>
                        </a:cubicBezTo>
                        <a:cubicBezTo>
                          <a:pt x="475" y="191"/>
                          <a:pt x="279" y="38"/>
                          <a:pt x="43" y="0"/>
                        </a:cubicBezTo>
                        <a:cubicBezTo>
                          <a:pt x="28" y="59"/>
                          <a:pt x="12" y="118"/>
                          <a:pt x="0" y="177"/>
                        </a:cubicBezTo>
                        <a:cubicBezTo>
                          <a:pt x="1348" y="747"/>
                          <a:pt x="2598" y="1548"/>
                          <a:pt x="3664" y="2552"/>
                        </a:cubicBezTo>
                        <a:cubicBezTo>
                          <a:pt x="4907" y="3742"/>
                          <a:pt x="5910" y="5185"/>
                          <a:pt x="6566" y="677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88" name="Freeform 283">
                    <a:extLst>
                      <a:ext uri="{FF2B5EF4-FFF2-40B4-BE49-F238E27FC236}">
                        <a16:creationId xmlns:a16="http://schemas.microsoft.com/office/drawing/2014/main" id="{C437BA69-701A-4A4E-B10B-6DB827EB8493}"/>
                      </a:ext>
                    </a:extLst>
                  </p:cNvPr>
                  <p:cNvSpPr>
                    <a:spLocks/>
                  </p:cNvSpPr>
                  <p:nvPr/>
                </p:nvSpPr>
                <p:spPr bwMode="auto">
                  <a:xfrm flipV="1">
                    <a:off x="7348539" y="4541838"/>
                    <a:ext cx="1811338" cy="1811338"/>
                  </a:xfrm>
                  <a:custGeom>
                    <a:avLst/>
                    <a:gdLst>
                      <a:gd name="T0" fmla="*/ 6740 w 6924"/>
                      <a:gd name="T1" fmla="*/ 6956 h 6956"/>
                      <a:gd name="T2" fmla="*/ 6924 w 6924"/>
                      <a:gd name="T3" fmla="*/ 6880 h 6956"/>
                      <a:gd name="T4" fmla="*/ 6919 w 6924"/>
                      <a:gd name="T5" fmla="*/ 6849 h 6956"/>
                      <a:gd name="T6" fmla="*/ 2826 w 6924"/>
                      <a:gd name="T7" fmla="*/ 1558 h 6956"/>
                      <a:gd name="T8" fmla="*/ 79 w 6924"/>
                      <a:gd name="T9" fmla="*/ 0 h 6956"/>
                      <a:gd name="T10" fmla="*/ 0 w 6924"/>
                      <a:gd name="T11" fmla="*/ 174 h 6956"/>
                      <a:gd name="T12" fmla="*/ 602 w 6924"/>
                      <a:gd name="T13" fmla="*/ 445 h 6956"/>
                      <a:gd name="T14" fmla="*/ 6740 w 6924"/>
                      <a:gd name="T15" fmla="*/ 6956 h 69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24" h="6956">
                        <a:moveTo>
                          <a:pt x="6740" y="6956"/>
                        </a:moveTo>
                        <a:cubicBezTo>
                          <a:pt x="6801" y="6930"/>
                          <a:pt x="6863" y="6907"/>
                          <a:pt x="6924" y="6880"/>
                        </a:cubicBezTo>
                        <a:lnTo>
                          <a:pt x="6919" y="6849"/>
                        </a:lnTo>
                        <a:cubicBezTo>
                          <a:pt x="6070" y="4756"/>
                          <a:pt x="4625" y="2917"/>
                          <a:pt x="2826" y="1558"/>
                        </a:cubicBezTo>
                        <a:cubicBezTo>
                          <a:pt x="1976" y="936"/>
                          <a:pt x="1068" y="371"/>
                          <a:pt x="79" y="0"/>
                        </a:cubicBezTo>
                        <a:cubicBezTo>
                          <a:pt x="50" y="57"/>
                          <a:pt x="23" y="115"/>
                          <a:pt x="0" y="174"/>
                        </a:cubicBezTo>
                        <a:cubicBezTo>
                          <a:pt x="200" y="265"/>
                          <a:pt x="400" y="356"/>
                          <a:pt x="602" y="445"/>
                        </a:cubicBezTo>
                        <a:cubicBezTo>
                          <a:pt x="3356" y="1763"/>
                          <a:pt x="5595" y="4123"/>
                          <a:pt x="6740" y="69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89" name="Freeform 288">
                    <a:extLst>
                      <a:ext uri="{FF2B5EF4-FFF2-40B4-BE49-F238E27FC236}">
                        <a16:creationId xmlns:a16="http://schemas.microsoft.com/office/drawing/2014/main" id="{C819416E-DEED-445F-B602-963A8B62D870}"/>
                      </a:ext>
                    </a:extLst>
                  </p:cNvPr>
                  <p:cNvSpPr>
                    <a:spLocks/>
                  </p:cNvSpPr>
                  <p:nvPr/>
                </p:nvSpPr>
                <p:spPr bwMode="auto">
                  <a:xfrm flipV="1">
                    <a:off x="7377113" y="4570413"/>
                    <a:ext cx="1857375" cy="1858963"/>
                  </a:xfrm>
                  <a:custGeom>
                    <a:avLst/>
                    <a:gdLst>
                      <a:gd name="T0" fmla="*/ 6913 w 7100"/>
                      <a:gd name="T1" fmla="*/ 7138 h 7138"/>
                      <a:gd name="T2" fmla="*/ 7100 w 7100"/>
                      <a:gd name="T3" fmla="*/ 7049 h 7138"/>
                      <a:gd name="T4" fmla="*/ 7093 w 7100"/>
                      <a:gd name="T5" fmla="*/ 7023 h 7138"/>
                      <a:gd name="T6" fmla="*/ 87 w 7100"/>
                      <a:gd name="T7" fmla="*/ 0 h 7138"/>
                      <a:gd name="T8" fmla="*/ 0 w 7100"/>
                      <a:gd name="T9" fmla="*/ 187 h 7138"/>
                      <a:gd name="T10" fmla="*/ 6913 w 7100"/>
                      <a:gd name="T11" fmla="*/ 7138 h 7138"/>
                    </a:gdLst>
                    <a:ahLst/>
                    <a:cxnLst>
                      <a:cxn ang="0">
                        <a:pos x="T0" y="T1"/>
                      </a:cxn>
                      <a:cxn ang="0">
                        <a:pos x="T2" y="T3"/>
                      </a:cxn>
                      <a:cxn ang="0">
                        <a:pos x="T4" y="T5"/>
                      </a:cxn>
                      <a:cxn ang="0">
                        <a:pos x="T6" y="T7"/>
                      </a:cxn>
                      <a:cxn ang="0">
                        <a:pos x="T8" y="T9"/>
                      </a:cxn>
                      <a:cxn ang="0">
                        <a:pos x="T10" y="T11"/>
                      </a:cxn>
                    </a:cxnLst>
                    <a:rect l="0" t="0" r="r" b="b"/>
                    <a:pathLst>
                      <a:path w="7100" h="7138">
                        <a:moveTo>
                          <a:pt x="6913" y="7138"/>
                        </a:moveTo>
                        <a:cubicBezTo>
                          <a:pt x="6974" y="7106"/>
                          <a:pt x="7036" y="7076"/>
                          <a:pt x="7100" y="7049"/>
                        </a:cubicBezTo>
                        <a:lnTo>
                          <a:pt x="7093" y="7023"/>
                        </a:lnTo>
                        <a:cubicBezTo>
                          <a:pt x="5811" y="3878"/>
                          <a:pt x="3239" y="1276"/>
                          <a:pt x="87" y="0"/>
                        </a:cubicBezTo>
                        <a:cubicBezTo>
                          <a:pt x="60" y="64"/>
                          <a:pt x="31" y="126"/>
                          <a:pt x="0" y="187"/>
                        </a:cubicBezTo>
                        <a:cubicBezTo>
                          <a:pt x="3111" y="1451"/>
                          <a:pt x="5662" y="4022"/>
                          <a:pt x="6913" y="71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90" name="Freeform 289">
                    <a:extLst>
                      <a:ext uri="{FF2B5EF4-FFF2-40B4-BE49-F238E27FC236}">
                        <a16:creationId xmlns:a16="http://schemas.microsoft.com/office/drawing/2014/main" id="{85981DA7-EDDC-40F2-A862-58FC4D791D82}"/>
                      </a:ext>
                    </a:extLst>
                  </p:cNvPr>
                  <p:cNvSpPr>
                    <a:spLocks/>
                  </p:cNvSpPr>
                  <p:nvPr/>
                </p:nvSpPr>
                <p:spPr bwMode="auto">
                  <a:xfrm flipV="1">
                    <a:off x="7415213" y="4606926"/>
                    <a:ext cx="1898650" cy="1900238"/>
                  </a:xfrm>
                  <a:custGeom>
                    <a:avLst/>
                    <a:gdLst>
                      <a:gd name="T0" fmla="*/ 7060 w 7263"/>
                      <a:gd name="T1" fmla="*/ 7296 h 7296"/>
                      <a:gd name="T2" fmla="*/ 7263 w 7263"/>
                      <a:gd name="T3" fmla="*/ 7231 h 7296"/>
                      <a:gd name="T4" fmla="*/ 4634 w 7263"/>
                      <a:gd name="T5" fmla="*/ 3158 h 7296"/>
                      <a:gd name="T6" fmla="*/ 4164 w 7263"/>
                      <a:gd name="T7" fmla="*/ 2675 h 7296"/>
                      <a:gd name="T8" fmla="*/ 67 w 7263"/>
                      <a:gd name="T9" fmla="*/ 0 h 7296"/>
                      <a:gd name="T10" fmla="*/ 0 w 7263"/>
                      <a:gd name="T11" fmla="*/ 198 h 7296"/>
                      <a:gd name="T12" fmla="*/ 7060 w 7263"/>
                      <a:gd name="T13" fmla="*/ 7296 h 7296"/>
                    </a:gdLst>
                    <a:ahLst/>
                    <a:cxnLst>
                      <a:cxn ang="0">
                        <a:pos x="T0" y="T1"/>
                      </a:cxn>
                      <a:cxn ang="0">
                        <a:pos x="T2" y="T3"/>
                      </a:cxn>
                      <a:cxn ang="0">
                        <a:pos x="T4" y="T5"/>
                      </a:cxn>
                      <a:cxn ang="0">
                        <a:pos x="T6" y="T7"/>
                      </a:cxn>
                      <a:cxn ang="0">
                        <a:pos x="T8" y="T9"/>
                      </a:cxn>
                      <a:cxn ang="0">
                        <a:pos x="T10" y="T11"/>
                      </a:cxn>
                      <a:cxn ang="0">
                        <a:pos x="T12" y="T13"/>
                      </a:cxn>
                    </a:cxnLst>
                    <a:rect l="0" t="0" r="r" b="b"/>
                    <a:pathLst>
                      <a:path w="7263" h="7296">
                        <a:moveTo>
                          <a:pt x="7060" y="7296"/>
                        </a:moveTo>
                        <a:cubicBezTo>
                          <a:pt x="7129" y="7278"/>
                          <a:pt x="7196" y="7256"/>
                          <a:pt x="7263" y="7231"/>
                        </a:cubicBezTo>
                        <a:cubicBezTo>
                          <a:pt x="6652" y="5725"/>
                          <a:pt x="5751" y="4337"/>
                          <a:pt x="4634" y="3158"/>
                        </a:cubicBezTo>
                        <a:cubicBezTo>
                          <a:pt x="4489" y="2986"/>
                          <a:pt x="4341" y="2815"/>
                          <a:pt x="4164" y="2675"/>
                        </a:cubicBezTo>
                        <a:cubicBezTo>
                          <a:pt x="2979" y="1542"/>
                          <a:pt x="1585" y="620"/>
                          <a:pt x="67" y="0"/>
                        </a:cubicBezTo>
                        <a:cubicBezTo>
                          <a:pt x="42" y="65"/>
                          <a:pt x="20" y="131"/>
                          <a:pt x="0" y="198"/>
                        </a:cubicBezTo>
                        <a:cubicBezTo>
                          <a:pt x="3171" y="1500"/>
                          <a:pt x="5778" y="4116"/>
                          <a:pt x="7060" y="72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91" name="Freeform 290">
                    <a:extLst>
                      <a:ext uri="{FF2B5EF4-FFF2-40B4-BE49-F238E27FC236}">
                        <a16:creationId xmlns:a16="http://schemas.microsoft.com/office/drawing/2014/main" id="{24F0FC06-BB22-439E-B1D7-ADC893757548}"/>
                      </a:ext>
                    </a:extLst>
                  </p:cNvPr>
                  <p:cNvSpPr>
                    <a:spLocks/>
                  </p:cNvSpPr>
                  <p:nvPr/>
                </p:nvSpPr>
                <p:spPr bwMode="auto">
                  <a:xfrm flipV="1">
                    <a:off x="7442201" y="4633913"/>
                    <a:ext cx="1949450" cy="1947863"/>
                  </a:xfrm>
                  <a:custGeom>
                    <a:avLst/>
                    <a:gdLst>
                      <a:gd name="T0" fmla="*/ 6845 w 7451"/>
                      <a:gd name="T1" fmla="*/ 6559 h 7479"/>
                      <a:gd name="T2" fmla="*/ 7292 w 7451"/>
                      <a:gd name="T3" fmla="*/ 7479 h 7479"/>
                      <a:gd name="T4" fmla="*/ 7403 w 7451"/>
                      <a:gd name="T5" fmla="*/ 7438 h 7479"/>
                      <a:gd name="T6" fmla="*/ 7420 w 7451"/>
                      <a:gd name="T7" fmla="*/ 7325 h 7479"/>
                      <a:gd name="T8" fmla="*/ 5156 w 7451"/>
                      <a:gd name="T9" fmla="*/ 3661 h 7479"/>
                      <a:gd name="T10" fmla="*/ 133 w 7451"/>
                      <a:gd name="T11" fmla="*/ 6 h 7479"/>
                      <a:gd name="T12" fmla="*/ 78 w 7451"/>
                      <a:gd name="T13" fmla="*/ 0 h 7479"/>
                      <a:gd name="T14" fmla="*/ 0 w 7451"/>
                      <a:gd name="T15" fmla="*/ 188 h 7479"/>
                      <a:gd name="T16" fmla="*/ 3212 w 7451"/>
                      <a:gd name="T17" fmla="*/ 2077 h 7479"/>
                      <a:gd name="T18" fmla="*/ 6845 w 7451"/>
                      <a:gd name="T19" fmla="*/ 6559 h 7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51" h="7479">
                        <a:moveTo>
                          <a:pt x="6845" y="6559"/>
                        </a:moveTo>
                        <a:cubicBezTo>
                          <a:pt x="6999" y="6863"/>
                          <a:pt x="7106" y="7193"/>
                          <a:pt x="7292" y="7479"/>
                        </a:cubicBezTo>
                        <a:cubicBezTo>
                          <a:pt x="7328" y="7463"/>
                          <a:pt x="7365" y="7449"/>
                          <a:pt x="7403" y="7438"/>
                        </a:cubicBezTo>
                        <a:cubicBezTo>
                          <a:pt x="7423" y="7402"/>
                          <a:pt x="7451" y="7364"/>
                          <a:pt x="7420" y="7325"/>
                        </a:cubicBezTo>
                        <a:cubicBezTo>
                          <a:pt x="6865" y="5995"/>
                          <a:pt x="6094" y="4755"/>
                          <a:pt x="5156" y="3661"/>
                        </a:cubicBezTo>
                        <a:cubicBezTo>
                          <a:pt x="3791" y="2077"/>
                          <a:pt x="2056" y="824"/>
                          <a:pt x="133" y="6"/>
                        </a:cubicBezTo>
                        <a:cubicBezTo>
                          <a:pt x="119" y="5"/>
                          <a:pt x="91" y="2"/>
                          <a:pt x="78" y="0"/>
                        </a:cubicBezTo>
                        <a:cubicBezTo>
                          <a:pt x="54" y="64"/>
                          <a:pt x="30" y="128"/>
                          <a:pt x="0" y="188"/>
                        </a:cubicBezTo>
                        <a:cubicBezTo>
                          <a:pt x="1153" y="660"/>
                          <a:pt x="2237" y="1303"/>
                          <a:pt x="3212" y="2077"/>
                        </a:cubicBezTo>
                        <a:cubicBezTo>
                          <a:pt x="4733" y="3281"/>
                          <a:pt x="5962" y="4835"/>
                          <a:pt x="6845" y="655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grpSp>
            <p:grpSp>
              <p:nvGrpSpPr>
                <p:cNvPr id="63" name="Group 62">
                  <a:extLst>
                    <a:ext uri="{FF2B5EF4-FFF2-40B4-BE49-F238E27FC236}">
                      <a16:creationId xmlns:a16="http://schemas.microsoft.com/office/drawing/2014/main" id="{C54F0F62-6B66-49FA-8A57-B18038145356}"/>
                    </a:ext>
                  </a:extLst>
                </p:cNvPr>
                <p:cNvGrpSpPr/>
                <p:nvPr/>
              </p:nvGrpSpPr>
              <p:grpSpPr>
                <a:xfrm>
                  <a:off x="2879726" y="4497388"/>
                  <a:ext cx="2060575" cy="2028825"/>
                  <a:chOff x="2879726" y="4497388"/>
                  <a:chExt cx="2060575" cy="2028825"/>
                </a:xfrm>
                <a:solidFill>
                  <a:srgbClr val="00205B"/>
                </a:solidFill>
              </p:grpSpPr>
              <p:sp>
                <p:nvSpPr>
                  <p:cNvPr id="81" name="Freeform 281">
                    <a:extLst>
                      <a:ext uri="{FF2B5EF4-FFF2-40B4-BE49-F238E27FC236}">
                        <a16:creationId xmlns:a16="http://schemas.microsoft.com/office/drawing/2014/main" id="{800BD249-C202-4252-828A-30066F231950}"/>
                      </a:ext>
                    </a:extLst>
                  </p:cNvPr>
                  <p:cNvSpPr>
                    <a:spLocks/>
                  </p:cNvSpPr>
                  <p:nvPr/>
                </p:nvSpPr>
                <p:spPr bwMode="auto">
                  <a:xfrm flipV="1">
                    <a:off x="3179763" y="4497388"/>
                    <a:ext cx="1760538" cy="1725613"/>
                  </a:xfrm>
                  <a:custGeom>
                    <a:avLst/>
                    <a:gdLst>
                      <a:gd name="T0" fmla="*/ 0 w 6732"/>
                      <a:gd name="T1" fmla="*/ 6561 h 6626"/>
                      <a:gd name="T2" fmla="*/ 202 w 6732"/>
                      <a:gd name="T3" fmla="*/ 6626 h 6626"/>
                      <a:gd name="T4" fmla="*/ 6732 w 6732"/>
                      <a:gd name="T5" fmla="*/ 200 h 6626"/>
                      <a:gd name="T6" fmla="*/ 6665 w 6732"/>
                      <a:gd name="T7" fmla="*/ 0 h 6626"/>
                      <a:gd name="T8" fmla="*/ 6592 w 6732"/>
                      <a:gd name="T9" fmla="*/ 24 h 6626"/>
                      <a:gd name="T10" fmla="*/ 5 w 6732"/>
                      <a:gd name="T11" fmla="*/ 6533 h 6626"/>
                      <a:gd name="T12" fmla="*/ 0 w 6732"/>
                      <a:gd name="T13" fmla="*/ 6561 h 6626"/>
                    </a:gdLst>
                    <a:ahLst/>
                    <a:cxnLst>
                      <a:cxn ang="0">
                        <a:pos x="T0" y="T1"/>
                      </a:cxn>
                      <a:cxn ang="0">
                        <a:pos x="T2" y="T3"/>
                      </a:cxn>
                      <a:cxn ang="0">
                        <a:pos x="T4" y="T5"/>
                      </a:cxn>
                      <a:cxn ang="0">
                        <a:pos x="T6" y="T7"/>
                      </a:cxn>
                      <a:cxn ang="0">
                        <a:pos x="T8" y="T9"/>
                      </a:cxn>
                      <a:cxn ang="0">
                        <a:pos x="T10" y="T11"/>
                      </a:cxn>
                      <a:cxn ang="0">
                        <a:pos x="T12" y="T13"/>
                      </a:cxn>
                    </a:cxnLst>
                    <a:rect l="0" t="0" r="r" b="b"/>
                    <a:pathLst>
                      <a:path w="6732" h="6626">
                        <a:moveTo>
                          <a:pt x="0" y="6561"/>
                        </a:moveTo>
                        <a:cubicBezTo>
                          <a:pt x="67" y="6585"/>
                          <a:pt x="134" y="6607"/>
                          <a:pt x="202" y="6626"/>
                        </a:cubicBezTo>
                        <a:cubicBezTo>
                          <a:pt x="1386" y="3718"/>
                          <a:pt x="3808" y="1342"/>
                          <a:pt x="6732" y="200"/>
                        </a:cubicBezTo>
                        <a:cubicBezTo>
                          <a:pt x="6707" y="134"/>
                          <a:pt x="6685" y="67"/>
                          <a:pt x="6665" y="0"/>
                        </a:cubicBezTo>
                        <a:cubicBezTo>
                          <a:pt x="6646" y="6"/>
                          <a:pt x="6610" y="18"/>
                          <a:pt x="6592" y="24"/>
                        </a:cubicBezTo>
                        <a:cubicBezTo>
                          <a:pt x="3645" y="1200"/>
                          <a:pt x="1220" y="3603"/>
                          <a:pt x="5" y="6533"/>
                        </a:cubicBezTo>
                        <a:lnTo>
                          <a:pt x="0" y="656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p>
                </p:txBody>
              </p:sp>
              <p:sp>
                <p:nvSpPr>
                  <p:cNvPr id="82" name="Freeform 285">
                    <a:extLst>
                      <a:ext uri="{FF2B5EF4-FFF2-40B4-BE49-F238E27FC236}">
                        <a16:creationId xmlns:a16="http://schemas.microsoft.com/office/drawing/2014/main" id="{FE37035D-A893-40D7-8B2A-A5F30DB72B95}"/>
                      </a:ext>
                    </a:extLst>
                  </p:cNvPr>
                  <p:cNvSpPr>
                    <a:spLocks/>
                  </p:cNvSpPr>
                  <p:nvPr/>
                </p:nvSpPr>
                <p:spPr bwMode="auto">
                  <a:xfrm flipV="1">
                    <a:off x="3097213" y="4532313"/>
                    <a:ext cx="1816100" cy="1768475"/>
                  </a:xfrm>
                  <a:custGeom>
                    <a:avLst/>
                    <a:gdLst>
                      <a:gd name="T0" fmla="*/ 29 w 6947"/>
                      <a:gd name="T1" fmla="*/ 6751 h 6790"/>
                      <a:gd name="T2" fmla="*/ 208 w 6947"/>
                      <a:gd name="T3" fmla="*/ 6787 h 6790"/>
                      <a:gd name="T4" fmla="*/ 234 w 6947"/>
                      <a:gd name="T5" fmla="*/ 6790 h 6790"/>
                      <a:gd name="T6" fmla="*/ 1093 w 6947"/>
                      <a:gd name="T7" fmla="*/ 5092 h 6790"/>
                      <a:gd name="T8" fmla="*/ 6695 w 6947"/>
                      <a:gd name="T9" fmla="*/ 287 h 6790"/>
                      <a:gd name="T10" fmla="*/ 6908 w 6947"/>
                      <a:gd name="T11" fmla="*/ 218 h 6790"/>
                      <a:gd name="T12" fmla="*/ 6947 w 6947"/>
                      <a:gd name="T13" fmla="*/ 199 h 6790"/>
                      <a:gd name="T14" fmla="*/ 6860 w 6947"/>
                      <a:gd name="T15" fmla="*/ 0 h 6790"/>
                      <a:gd name="T16" fmla="*/ 1963 w 6947"/>
                      <a:gd name="T17" fmla="*/ 3529 h 6790"/>
                      <a:gd name="T18" fmla="*/ 233 w 6947"/>
                      <a:gd name="T19" fmla="*/ 6244 h 6790"/>
                      <a:gd name="T20" fmla="*/ 0 w 6947"/>
                      <a:gd name="T21" fmla="*/ 6739 h 6790"/>
                      <a:gd name="T22" fmla="*/ 29 w 6947"/>
                      <a:gd name="T23" fmla="*/ 6751 h 6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47" h="6790">
                        <a:moveTo>
                          <a:pt x="29" y="6751"/>
                        </a:moveTo>
                        <a:cubicBezTo>
                          <a:pt x="88" y="6763"/>
                          <a:pt x="148" y="6777"/>
                          <a:pt x="208" y="6787"/>
                        </a:cubicBezTo>
                        <a:lnTo>
                          <a:pt x="234" y="6790"/>
                        </a:lnTo>
                        <a:cubicBezTo>
                          <a:pt x="447" y="6191"/>
                          <a:pt x="770" y="5638"/>
                          <a:pt x="1093" y="5092"/>
                        </a:cubicBezTo>
                        <a:cubicBezTo>
                          <a:pt x="2408" y="2966"/>
                          <a:pt x="4390" y="1256"/>
                          <a:pt x="6695" y="287"/>
                        </a:cubicBezTo>
                        <a:cubicBezTo>
                          <a:pt x="6763" y="257"/>
                          <a:pt x="6833" y="230"/>
                          <a:pt x="6908" y="218"/>
                        </a:cubicBezTo>
                        <a:cubicBezTo>
                          <a:pt x="6918" y="213"/>
                          <a:pt x="6937" y="204"/>
                          <a:pt x="6947" y="199"/>
                        </a:cubicBezTo>
                        <a:cubicBezTo>
                          <a:pt x="6902" y="141"/>
                          <a:pt x="6873" y="73"/>
                          <a:pt x="6860" y="0"/>
                        </a:cubicBezTo>
                        <a:cubicBezTo>
                          <a:pt x="4967" y="742"/>
                          <a:pt x="3273" y="1977"/>
                          <a:pt x="1963" y="3529"/>
                        </a:cubicBezTo>
                        <a:cubicBezTo>
                          <a:pt x="1275" y="4356"/>
                          <a:pt x="694" y="5271"/>
                          <a:pt x="233" y="6244"/>
                        </a:cubicBezTo>
                        <a:cubicBezTo>
                          <a:pt x="155" y="6409"/>
                          <a:pt x="99" y="6585"/>
                          <a:pt x="0" y="6739"/>
                        </a:cubicBezTo>
                        <a:lnTo>
                          <a:pt x="29" y="6751"/>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83" name="Freeform 286">
                    <a:extLst>
                      <a:ext uri="{FF2B5EF4-FFF2-40B4-BE49-F238E27FC236}">
                        <a16:creationId xmlns:a16="http://schemas.microsoft.com/office/drawing/2014/main" id="{0E492AD6-D65D-4D10-8543-F96FA236A43A}"/>
                      </a:ext>
                    </a:extLst>
                  </p:cNvPr>
                  <p:cNvSpPr>
                    <a:spLocks/>
                  </p:cNvSpPr>
                  <p:nvPr/>
                </p:nvSpPr>
                <p:spPr bwMode="auto">
                  <a:xfrm flipV="1">
                    <a:off x="3030538" y="4559301"/>
                    <a:ext cx="1849438" cy="1816100"/>
                  </a:xfrm>
                  <a:custGeom>
                    <a:avLst/>
                    <a:gdLst>
                      <a:gd name="T0" fmla="*/ 0 w 7069"/>
                      <a:gd name="T1" fmla="*/ 6890 h 6969"/>
                      <a:gd name="T2" fmla="*/ 204 w 7069"/>
                      <a:gd name="T3" fmla="*/ 6969 h 6969"/>
                      <a:gd name="T4" fmla="*/ 391 w 7069"/>
                      <a:gd name="T5" fmla="*/ 6504 h 6969"/>
                      <a:gd name="T6" fmla="*/ 3821 w 7069"/>
                      <a:gd name="T7" fmla="*/ 2104 h 6969"/>
                      <a:gd name="T8" fmla="*/ 7069 w 7069"/>
                      <a:gd name="T9" fmla="*/ 196 h 6969"/>
                      <a:gd name="T10" fmla="*/ 6991 w 7069"/>
                      <a:gd name="T11" fmla="*/ 0 h 6969"/>
                      <a:gd name="T12" fmla="*/ 2364 w 7069"/>
                      <a:gd name="T13" fmla="*/ 3186 h 6969"/>
                      <a:gd name="T14" fmla="*/ 0 w 7069"/>
                      <a:gd name="T15" fmla="*/ 6890 h 69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69" h="6969">
                        <a:moveTo>
                          <a:pt x="0" y="6890"/>
                        </a:moveTo>
                        <a:cubicBezTo>
                          <a:pt x="65" y="6925"/>
                          <a:pt x="131" y="6956"/>
                          <a:pt x="204" y="6969"/>
                        </a:cubicBezTo>
                        <a:cubicBezTo>
                          <a:pt x="250" y="6809"/>
                          <a:pt x="320" y="6656"/>
                          <a:pt x="391" y="6504"/>
                        </a:cubicBezTo>
                        <a:cubicBezTo>
                          <a:pt x="1189" y="4808"/>
                          <a:pt x="2358" y="3279"/>
                          <a:pt x="3821" y="2104"/>
                        </a:cubicBezTo>
                        <a:cubicBezTo>
                          <a:pt x="4799" y="1309"/>
                          <a:pt x="5898" y="661"/>
                          <a:pt x="7069" y="196"/>
                        </a:cubicBezTo>
                        <a:cubicBezTo>
                          <a:pt x="7044" y="131"/>
                          <a:pt x="7017" y="66"/>
                          <a:pt x="6991" y="0"/>
                        </a:cubicBezTo>
                        <a:cubicBezTo>
                          <a:pt x="5240" y="703"/>
                          <a:pt x="3645" y="1799"/>
                          <a:pt x="2364" y="3186"/>
                        </a:cubicBezTo>
                        <a:cubicBezTo>
                          <a:pt x="1368" y="4270"/>
                          <a:pt x="562" y="5530"/>
                          <a:pt x="0" y="689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84" name="Freeform 292">
                    <a:extLst>
                      <a:ext uri="{FF2B5EF4-FFF2-40B4-BE49-F238E27FC236}">
                        <a16:creationId xmlns:a16="http://schemas.microsoft.com/office/drawing/2014/main" id="{269E84EE-8391-46CE-AFE9-32FF053552BF}"/>
                      </a:ext>
                    </a:extLst>
                  </p:cNvPr>
                  <p:cNvSpPr>
                    <a:spLocks/>
                  </p:cNvSpPr>
                  <p:nvPr/>
                </p:nvSpPr>
                <p:spPr bwMode="auto">
                  <a:xfrm flipV="1">
                    <a:off x="2951164" y="4587875"/>
                    <a:ext cx="1900238" cy="1863725"/>
                  </a:xfrm>
                  <a:custGeom>
                    <a:avLst/>
                    <a:gdLst>
                      <a:gd name="T0" fmla="*/ 23 w 7263"/>
                      <a:gd name="T1" fmla="*/ 7080 h 7154"/>
                      <a:gd name="T2" fmla="*/ 211 w 7263"/>
                      <a:gd name="T3" fmla="*/ 7154 h 7154"/>
                      <a:gd name="T4" fmla="*/ 7263 w 7263"/>
                      <a:gd name="T5" fmla="*/ 210 h 7154"/>
                      <a:gd name="T6" fmla="*/ 7187 w 7263"/>
                      <a:gd name="T7" fmla="*/ 20 h 7154"/>
                      <a:gd name="T8" fmla="*/ 7155 w 7263"/>
                      <a:gd name="T9" fmla="*/ 0 h 7154"/>
                      <a:gd name="T10" fmla="*/ 6998 w 7263"/>
                      <a:gd name="T11" fmla="*/ 85 h 7154"/>
                      <a:gd name="T12" fmla="*/ 310 w 7263"/>
                      <a:gd name="T13" fmla="*/ 6411 h 7154"/>
                      <a:gd name="T14" fmla="*/ 0 w 7263"/>
                      <a:gd name="T15" fmla="*/ 7068 h 7154"/>
                      <a:gd name="T16" fmla="*/ 23 w 7263"/>
                      <a:gd name="T17" fmla="*/ 7080 h 7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63" h="7154">
                        <a:moveTo>
                          <a:pt x="23" y="7080"/>
                        </a:moveTo>
                        <a:cubicBezTo>
                          <a:pt x="88" y="7098"/>
                          <a:pt x="150" y="7125"/>
                          <a:pt x="211" y="7154"/>
                        </a:cubicBezTo>
                        <a:cubicBezTo>
                          <a:pt x="1491" y="4012"/>
                          <a:pt x="4102" y="1441"/>
                          <a:pt x="7263" y="210"/>
                        </a:cubicBezTo>
                        <a:cubicBezTo>
                          <a:pt x="7231" y="150"/>
                          <a:pt x="7201" y="88"/>
                          <a:pt x="7187" y="20"/>
                        </a:cubicBezTo>
                        <a:cubicBezTo>
                          <a:pt x="7179" y="15"/>
                          <a:pt x="7163" y="5"/>
                          <a:pt x="7155" y="0"/>
                        </a:cubicBezTo>
                        <a:cubicBezTo>
                          <a:pt x="7109" y="40"/>
                          <a:pt x="7054" y="63"/>
                          <a:pt x="6998" y="85"/>
                        </a:cubicBezTo>
                        <a:cubicBezTo>
                          <a:pt x="4095" y="1281"/>
                          <a:pt x="1672" y="3583"/>
                          <a:pt x="310" y="6411"/>
                        </a:cubicBezTo>
                        <a:cubicBezTo>
                          <a:pt x="209" y="6631"/>
                          <a:pt x="123" y="6859"/>
                          <a:pt x="0" y="7068"/>
                        </a:cubicBezTo>
                        <a:lnTo>
                          <a:pt x="23" y="708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85" name="Freeform 293">
                    <a:extLst>
                      <a:ext uri="{FF2B5EF4-FFF2-40B4-BE49-F238E27FC236}">
                        <a16:creationId xmlns:a16="http://schemas.microsoft.com/office/drawing/2014/main" id="{FD70D3FD-86D2-4734-B305-4279DAF14AB3}"/>
                      </a:ext>
                    </a:extLst>
                  </p:cNvPr>
                  <p:cNvSpPr>
                    <a:spLocks/>
                  </p:cNvSpPr>
                  <p:nvPr/>
                </p:nvSpPr>
                <p:spPr bwMode="auto">
                  <a:xfrm flipV="1">
                    <a:off x="2879726" y="4622800"/>
                    <a:ext cx="1941513" cy="1903413"/>
                  </a:xfrm>
                  <a:custGeom>
                    <a:avLst/>
                    <a:gdLst>
                      <a:gd name="T0" fmla="*/ 0 w 7425"/>
                      <a:gd name="T1" fmla="*/ 7227 h 7306"/>
                      <a:gd name="T2" fmla="*/ 193 w 7425"/>
                      <a:gd name="T3" fmla="*/ 7306 h 7306"/>
                      <a:gd name="T4" fmla="*/ 7313 w 7425"/>
                      <a:gd name="T5" fmla="*/ 230 h 7306"/>
                      <a:gd name="T6" fmla="*/ 7425 w 7425"/>
                      <a:gd name="T7" fmla="*/ 188 h 7306"/>
                      <a:gd name="T8" fmla="*/ 7347 w 7425"/>
                      <a:gd name="T9" fmla="*/ 0 h 7306"/>
                      <a:gd name="T10" fmla="*/ 0 w 7425"/>
                      <a:gd name="T11" fmla="*/ 7227 h 7306"/>
                    </a:gdLst>
                    <a:ahLst/>
                    <a:cxnLst>
                      <a:cxn ang="0">
                        <a:pos x="T0" y="T1"/>
                      </a:cxn>
                      <a:cxn ang="0">
                        <a:pos x="T2" y="T3"/>
                      </a:cxn>
                      <a:cxn ang="0">
                        <a:pos x="T4" y="T5"/>
                      </a:cxn>
                      <a:cxn ang="0">
                        <a:pos x="T6" y="T7"/>
                      </a:cxn>
                      <a:cxn ang="0">
                        <a:pos x="T8" y="T9"/>
                      </a:cxn>
                      <a:cxn ang="0">
                        <a:pos x="T10" y="T11"/>
                      </a:cxn>
                    </a:cxnLst>
                    <a:rect l="0" t="0" r="r" b="b"/>
                    <a:pathLst>
                      <a:path w="7425" h="7306">
                        <a:moveTo>
                          <a:pt x="0" y="7227"/>
                        </a:moveTo>
                        <a:cubicBezTo>
                          <a:pt x="62" y="7259"/>
                          <a:pt x="127" y="7283"/>
                          <a:pt x="193" y="7306"/>
                        </a:cubicBezTo>
                        <a:cubicBezTo>
                          <a:pt x="1497" y="4122"/>
                          <a:pt x="4128" y="1525"/>
                          <a:pt x="7313" y="230"/>
                        </a:cubicBezTo>
                        <a:cubicBezTo>
                          <a:pt x="7349" y="215"/>
                          <a:pt x="7387" y="202"/>
                          <a:pt x="7425" y="188"/>
                        </a:cubicBezTo>
                        <a:cubicBezTo>
                          <a:pt x="7382" y="133"/>
                          <a:pt x="7352" y="70"/>
                          <a:pt x="7347" y="0"/>
                        </a:cubicBezTo>
                        <a:cubicBezTo>
                          <a:pt x="4056" y="1284"/>
                          <a:pt x="1338" y="3958"/>
                          <a:pt x="0" y="722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grpSp>
            <p:grpSp>
              <p:nvGrpSpPr>
                <p:cNvPr id="64" name="Group 63">
                  <a:extLst>
                    <a:ext uri="{FF2B5EF4-FFF2-40B4-BE49-F238E27FC236}">
                      <a16:creationId xmlns:a16="http://schemas.microsoft.com/office/drawing/2014/main" id="{BBFE4E92-A25B-42F4-B0D3-3ACA3156FEE6}"/>
                    </a:ext>
                  </a:extLst>
                </p:cNvPr>
                <p:cNvGrpSpPr/>
                <p:nvPr/>
              </p:nvGrpSpPr>
              <p:grpSpPr>
                <a:xfrm>
                  <a:off x="4762501" y="6159500"/>
                  <a:ext cx="2700338" cy="698501"/>
                  <a:chOff x="4762501" y="6159500"/>
                  <a:chExt cx="2700338" cy="698501"/>
                </a:xfrm>
                <a:solidFill>
                  <a:srgbClr val="00AFD7"/>
                </a:solidFill>
              </p:grpSpPr>
              <p:sp>
                <p:nvSpPr>
                  <p:cNvPr id="75" name="Freeform 342">
                    <a:extLst>
                      <a:ext uri="{FF2B5EF4-FFF2-40B4-BE49-F238E27FC236}">
                        <a16:creationId xmlns:a16="http://schemas.microsoft.com/office/drawing/2014/main" id="{EE36A546-D6D8-435E-A73B-C32C9EAABC2B}"/>
                      </a:ext>
                    </a:extLst>
                  </p:cNvPr>
                  <p:cNvSpPr>
                    <a:spLocks/>
                  </p:cNvSpPr>
                  <p:nvPr/>
                </p:nvSpPr>
                <p:spPr bwMode="auto">
                  <a:xfrm flipV="1">
                    <a:off x="4922838" y="6159500"/>
                    <a:ext cx="2382838" cy="288925"/>
                  </a:xfrm>
                  <a:custGeom>
                    <a:avLst/>
                    <a:gdLst>
                      <a:gd name="T0" fmla="*/ 6538 w 9106"/>
                      <a:gd name="T1" fmla="*/ 386 h 1108"/>
                      <a:gd name="T2" fmla="*/ 9031 w 9106"/>
                      <a:gd name="T3" fmla="*/ 1108 h 1108"/>
                      <a:gd name="T4" fmla="*/ 9106 w 9106"/>
                      <a:gd name="T5" fmla="*/ 926 h 1108"/>
                      <a:gd name="T6" fmla="*/ 5019 w 9106"/>
                      <a:gd name="T7" fmla="*/ 0 h 1108"/>
                      <a:gd name="T8" fmla="*/ 3979 w 9106"/>
                      <a:gd name="T9" fmla="*/ 3 h 1108"/>
                      <a:gd name="T10" fmla="*/ 0 w 9106"/>
                      <a:gd name="T11" fmla="*/ 864 h 1108"/>
                      <a:gd name="T12" fmla="*/ 67 w 9106"/>
                      <a:gd name="T13" fmla="*/ 1064 h 1108"/>
                      <a:gd name="T14" fmla="*/ 3909 w 9106"/>
                      <a:gd name="T15" fmla="*/ 213 h 1108"/>
                      <a:gd name="T16" fmla="*/ 5055 w 9106"/>
                      <a:gd name="T17" fmla="*/ 212 h 1108"/>
                      <a:gd name="T18" fmla="*/ 6538 w 9106"/>
                      <a:gd name="T19" fmla="*/ 386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06" h="1108">
                        <a:moveTo>
                          <a:pt x="6538" y="386"/>
                        </a:moveTo>
                        <a:cubicBezTo>
                          <a:pt x="7398" y="518"/>
                          <a:pt x="8219" y="806"/>
                          <a:pt x="9031" y="1108"/>
                        </a:cubicBezTo>
                        <a:cubicBezTo>
                          <a:pt x="9059" y="1049"/>
                          <a:pt x="9086" y="989"/>
                          <a:pt x="9106" y="926"/>
                        </a:cubicBezTo>
                        <a:cubicBezTo>
                          <a:pt x="7814" y="375"/>
                          <a:pt x="6420" y="78"/>
                          <a:pt x="5019" y="0"/>
                        </a:cubicBezTo>
                        <a:cubicBezTo>
                          <a:pt x="4673" y="14"/>
                          <a:pt x="4326" y="18"/>
                          <a:pt x="3979" y="3"/>
                        </a:cubicBezTo>
                        <a:cubicBezTo>
                          <a:pt x="2615" y="47"/>
                          <a:pt x="1266" y="361"/>
                          <a:pt x="0" y="864"/>
                        </a:cubicBezTo>
                        <a:cubicBezTo>
                          <a:pt x="20" y="931"/>
                          <a:pt x="42" y="998"/>
                          <a:pt x="67" y="1064"/>
                        </a:cubicBezTo>
                        <a:cubicBezTo>
                          <a:pt x="1290" y="577"/>
                          <a:pt x="2591" y="267"/>
                          <a:pt x="3909" y="213"/>
                        </a:cubicBezTo>
                        <a:cubicBezTo>
                          <a:pt x="4288" y="183"/>
                          <a:pt x="4678" y="158"/>
                          <a:pt x="5055" y="212"/>
                        </a:cubicBezTo>
                        <a:cubicBezTo>
                          <a:pt x="5553" y="236"/>
                          <a:pt x="6047" y="302"/>
                          <a:pt x="6538" y="3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76" name="Freeform 343">
                    <a:extLst>
                      <a:ext uri="{FF2B5EF4-FFF2-40B4-BE49-F238E27FC236}">
                        <a16:creationId xmlns:a16="http://schemas.microsoft.com/office/drawing/2014/main" id="{061F9837-4D91-47F8-97E7-4ECF3D82022C}"/>
                      </a:ext>
                    </a:extLst>
                  </p:cNvPr>
                  <p:cNvSpPr>
                    <a:spLocks/>
                  </p:cNvSpPr>
                  <p:nvPr/>
                </p:nvSpPr>
                <p:spPr bwMode="auto">
                  <a:xfrm flipV="1">
                    <a:off x="4859338" y="6305550"/>
                    <a:ext cx="2509838" cy="307975"/>
                  </a:xfrm>
                  <a:custGeom>
                    <a:avLst/>
                    <a:gdLst>
                      <a:gd name="T0" fmla="*/ 8334 w 9594"/>
                      <a:gd name="T1" fmla="*/ 756 h 1180"/>
                      <a:gd name="T2" fmla="*/ 9490 w 9594"/>
                      <a:gd name="T3" fmla="*/ 1180 h 1180"/>
                      <a:gd name="T4" fmla="*/ 9515 w 9594"/>
                      <a:gd name="T5" fmla="*/ 1169 h 1180"/>
                      <a:gd name="T6" fmla="*/ 9594 w 9594"/>
                      <a:gd name="T7" fmla="*/ 995 h 1180"/>
                      <a:gd name="T8" fmla="*/ 8172 w 9594"/>
                      <a:gd name="T9" fmla="*/ 483 h 1180"/>
                      <a:gd name="T10" fmla="*/ 5050 w 9594"/>
                      <a:gd name="T11" fmla="*/ 0 h 1180"/>
                      <a:gd name="T12" fmla="*/ 4398 w 9594"/>
                      <a:gd name="T13" fmla="*/ 4 h 1180"/>
                      <a:gd name="T14" fmla="*/ 2638 w 9594"/>
                      <a:gd name="T15" fmla="*/ 179 h 1180"/>
                      <a:gd name="T16" fmla="*/ 0 w 9594"/>
                      <a:gd name="T17" fmla="*/ 915 h 1180"/>
                      <a:gd name="T18" fmla="*/ 78 w 9594"/>
                      <a:gd name="T19" fmla="*/ 1111 h 1180"/>
                      <a:gd name="T20" fmla="*/ 4327 w 9594"/>
                      <a:gd name="T21" fmla="*/ 213 h 1180"/>
                      <a:gd name="T22" fmla="*/ 5121 w 9594"/>
                      <a:gd name="T23" fmla="*/ 213 h 1180"/>
                      <a:gd name="T24" fmla="*/ 8334 w 9594"/>
                      <a:gd name="T25" fmla="*/ 756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94" h="1180">
                        <a:moveTo>
                          <a:pt x="8334" y="756"/>
                        </a:moveTo>
                        <a:cubicBezTo>
                          <a:pt x="8727" y="874"/>
                          <a:pt x="9117" y="1009"/>
                          <a:pt x="9490" y="1180"/>
                        </a:cubicBezTo>
                        <a:lnTo>
                          <a:pt x="9515" y="1169"/>
                        </a:lnTo>
                        <a:cubicBezTo>
                          <a:pt x="9538" y="1110"/>
                          <a:pt x="9565" y="1052"/>
                          <a:pt x="9594" y="995"/>
                        </a:cubicBezTo>
                        <a:cubicBezTo>
                          <a:pt x="9133" y="792"/>
                          <a:pt x="8655" y="628"/>
                          <a:pt x="8172" y="483"/>
                        </a:cubicBezTo>
                        <a:cubicBezTo>
                          <a:pt x="7154" y="206"/>
                          <a:pt x="6107" y="22"/>
                          <a:pt x="5050" y="0"/>
                        </a:cubicBezTo>
                        <a:cubicBezTo>
                          <a:pt x="4832" y="12"/>
                          <a:pt x="4615" y="12"/>
                          <a:pt x="4398" y="4"/>
                        </a:cubicBezTo>
                        <a:cubicBezTo>
                          <a:pt x="3809" y="33"/>
                          <a:pt x="3220" y="84"/>
                          <a:pt x="2638" y="179"/>
                        </a:cubicBezTo>
                        <a:cubicBezTo>
                          <a:pt x="1733" y="321"/>
                          <a:pt x="855" y="592"/>
                          <a:pt x="0" y="915"/>
                        </a:cubicBezTo>
                        <a:cubicBezTo>
                          <a:pt x="26" y="981"/>
                          <a:pt x="53" y="1046"/>
                          <a:pt x="78" y="1111"/>
                        </a:cubicBezTo>
                        <a:cubicBezTo>
                          <a:pt x="1432" y="581"/>
                          <a:pt x="2870" y="246"/>
                          <a:pt x="4327" y="213"/>
                        </a:cubicBezTo>
                        <a:cubicBezTo>
                          <a:pt x="4588" y="191"/>
                          <a:pt x="4862" y="153"/>
                          <a:pt x="5121" y="213"/>
                        </a:cubicBezTo>
                        <a:cubicBezTo>
                          <a:pt x="6207" y="267"/>
                          <a:pt x="7295" y="423"/>
                          <a:pt x="8334" y="7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77" name="Freeform 344">
                    <a:extLst>
                      <a:ext uri="{FF2B5EF4-FFF2-40B4-BE49-F238E27FC236}">
                        <a16:creationId xmlns:a16="http://schemas.microsoft.com/office/drawing/2014/main" id="{7A23021D-4E8E-47B3-B6B9-E23925FB64D3}"/>
                      </a:ext>
                    </a:extLst>
                  </p:cNvPr>
                  <p:cNvSpPr>
                    <a:spLocks/>
                  </p:cNvSpPr>
                  <p:nvPr/>
                </p:nvSpPr>
                <p:spPr bwMode="auto">
                  <a:xfrm flipV="1">
                    <a:off x="4830763" y="6380163"/>
                    <a:ext cx="2570163" cy="327025"/>
                  </a:xfrm>
                  <a:custGeom>
                    <a:avLst/>
                    <a:gdLst>
                      <a:gd name="T0" fmla="*/ 8473 w 9820"/>
                      <a:gd name="T1" fmla="*/ 809 h 1258"/>
                      <a:gd name="T2" fmla="*/ 9733 w 9820"/>
                      <a:gd name="T3" fmla="*/ 1258 h 1258"/>
                      <a:gd name="T4" fmla="*/ 9820 w 9820"/>
                      <a:gd name="T5" fmla="*/ 1071 h 1258"/>
                      <a:gd name="T6" fmla="*/ 8252 w 9820"/>
                      <a:gd name="T7" fmla="*/ 519 h 1258"/>
                      <a:gd name="T8" fmla="*/ 5581 w 9820"/>
                      <a:gd name="T9" fmla="*/ 80 h 1258"/>
                      <a:gd name="T10" fmla="*/ 5210 w 9820"/>
                      <a:gd name="T11" fmla="*/ 66 h 1258"/>
                      <a:gd name="T12" fmla="*/ 0 w 9820"/>
                      <a:gd name="T13" fmla="*/ 1005 h 1258"/>
                      <a:gd name="T14" fmla="*/ 76 w 9820"/>
                      <a:gd name="T15" fmla="*/ 1195 h 1258"/>
                      <a:gd name="T16" fmla="*/ 4012 w 9820"/>
                      <a:gd name="T17" fmla="*/ 296 h 1258"/>
                      <a:gd name="T18" fmla="*/ 4309 w 9820"/>
                      <a:gd name="T19" fmla="*/ 273 h 1258"/>
                      <a:gd name="T20" fmla="*/ 5351 w 9820"/>
                      <a:gd name="T21" fmla="*/ 278 h 1258"/>
                      <a:gd name="T22" fmla="*/ 5652 w 9820"/>
                      <a:gd name="T23" fmla="*/ 293 h 1258"/>
                      <a:gd name="T24" fmla="*/ 8473 w 9820"/>
                      <a:gd name="T25" fmla="*/ 809 h 1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20" h="1258">
                        <a:moveTo>
                          <a:pt x="8473" y="809"/>
                        </a:moveTo>
                        <a:cubicBezTo>
                          <a:pt x="8899" y="941"/>
                          <a:pt x="9319" y="1090"/>
                          <a:pt x="9733" y="1258"/>
                        </a:cubicBezTo>
                        <a:cubicBezTo>
                          <a:pt x="9764" y="1197"/>
                          <a:pt x="9793" y="1135"/>
                          <a:pt x="9820" y="1071"/>
                        </a:cubicBezTo>
                        <a:cubicBezTo>
                          <a:pt x="9307" y="862"/>
                          <a:pt x="8786" y="671"/>
                          <a:pt x="8252" y="519"/>
                        </a:cubicBezTo>
                        <a:cubicBezTo>
                          <a:pt x="7378" y="291"/>
                          <a:pt x="6483" y="140"/>
                          <a:pt x="5581" y="80"/>
                        </a:cubicBezTo>
                        <a:cubicBezTo>
                          <a:pt x="5457" y="86"/>
                          <a:pt x="5329" y="111"/>
                          <a:pt x="5210" y="66"/>
                        </a:cubicBezTo>
                        <a:cubicBezTo>
                          <a:pt x="3433" y="0"/>
                          <a:pt x="1645" y="336"/>
                          <a:pt x="0" y="1005"/>
                        </a:cubicBezTo>
                        <a:cubicBezTo>
                          <a:pt x="14" y="1073"/>
                          <a:pt x="44" y="1135"/>
                          <a:pt x="76" y="1195"/>
                        </a:cubicBezTo>
                        <a:cubicBezTo>
                          <a:pt x="1328" y="691"/>
                          <a:pt x="2662" y="368"/>
                          <a:pt x="4012" y="296"/>
                        </a:cubicBezTo>
                        <a:cubicBezTo>
                          <a:pt x="4110" y="287"/>
                          <a:pt x="4210" y="272"/>
                          <a:pt x="4309" y="273"/>
                        </a:cubicBezTo>
                        <a:cubicBezTo>
                          <a:pt x="4656" y="261"/>
                          <a:pt x="5004" y="266"/>
                          <a:pt x="5351" y="278"/>
                        </a:cubicBezTo>
                        <a:cubicBezTo>
                          <a:pt x="5450" y="279"/>
                          <a:pt x="5555" y="260"/>
                          <a:pt x="5652" y="293"/>
                        </a:cubicBezTo>
                        <a:cubicBezTo>
                          <a:pt x="6606" y="366"/>
                          <a:pt x="7558" y="523"/>
                          <a:pt x="8473" y="8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78" name="Freeform 345">
                    <a:extLst>
                      <a:ext uri="{FF2B5EF4-FFF2-40B4-BE49-F238E27FC236}">
                        <a16:creationId xmlns:a16="http://schemas.microsoft.com/office/drawing/2014/main" id="{B69517D8-5DC7-4229-9237-3EF598812F7A}"/>
                      </a:ext>
                    </a:extLst>
                  </p:cNvPr>
                  <p:cNvSpPr>
                    <a:spLocks/>
                  </p:cNvSpPr>
                  <p:nvPr/>
                </p:nvSpPr>
                <p:spPr bwMode="auto">
                  <a:xfrm flipV="1">
                    <a:off x="4802188" y="6456363"/>
                    <a:ext cx="2630488" cy="354013"/>
                  </a:xfrm>
                  <a:custGeom>
                    <a:avLst/>
                    <a:gdLst>
                      <a:gd name="T0" fmla="*/ 8301 w 10055"/>
                      <a:gd name="T1" fmla="*/ 789 h 1358"/>
                      <a:gd name="T2" fmla="*/ 9988 w 10055"/>
                      <a:gd name="T3" fmla="*/ 1358 h 1358"/>
                      <a:gd name="T4" fmla="*/ 10055 w 10055"/>
                      <a:gd name="T5" fmla="*/ 1160 h 1358"/>
                      <a:gd name="T6" fmla="*/ 8926 w 10055"/>
                      <a:gd name="T7" fmla="*/ 742 h 1358"/>
                      <a:gd name="T8" fmla="*/ 6158 w 10055"/>
                      <a:gd name="T9" fmla="*/ 180 h 1358"/>
                      <a:gd name="T10" fmla="*/ 0 w 10055"/>
                      <a:gd name="T11" fmla="*/ 1088 h 1358"/>
                      <a:gd name="T12" fmla="*/ 78 w 10055"/>
                      <a:gd name="T13" fmla="*/ 1276 h 1358"/>
                      <a:gd name="T14" fmla="*/ 4096 w 10055"/>
                      <a:gd name="T15" fmla="*/ 368 h 1358"/>
                      <a:gd name="T16" fmla="*/ 4346 w 10055"/>
                      <a:gd name="T17" fmla="*/ 351 h 1358"/>
                      <a:gd name="T18" fmla="*/ 4619 w 10055"/>
                      <a:gd name="T19" fmla="*/ 334 h 1358"/>
                      <a:gd name="T20" fmla="*/ 5271 w 10055"/>
                      <a:gd name="T21" fmla="*/ 333 h 1358"/>
                      <a:gd name="T22" fmla="*/ 8301 w 10055"/>
                      <a:gd name="T23" fmla="*/ 789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55" h="1358">
                        <a:moveTo>
                          <a:pt x="8301" y="789"/>
                        </a:moveTo>
                        <a:cubicBezTo>
                          <a:pt x="8878" y="929"/>
                          <a:pt x="9436" y="1140"/>
                          <a:pt x="9988" y="1358"/>
                        </a:cubicBezTo>
                        <a:cubicBezTo>
                          <a:pt x="10008" y="1291"/>
                          <a:pt x="10030" y="1225"/>
                          <a:pt x="10055" y="1160"/>
                        </a:cubicBezTo>
                        <a:cubicBezTo>
                          <a:pt x="9679" y="1020"/>
                          <a:pt x="9306" y="871"/>
                          <a:pt x="8926" y="742"/>
                        </a:cubicBezTo>
                        <a:cubicBezTo>
                          <a:pt x="8024" y="468"/>
                          <a:pt x="7098" y="266"/>
                          <a:pt x="6158" y="180"/>
                        </a:cubicBezTo>
                        <a:cubicBezTo>
                          <a:pt x="4073" y="0"/>
                          <a:pt x="1944" y="306"/>
                          <a:pt x="0" y="1088"/>
                        </a:cubicBezTo>
                        <a:cubicBezTo>
                          <a:pt x="5" y="1158"/>
                          <a:pt x="35" y="1221"/>
                          <a:pt x="78" y="1276"/>
                        </a:cubicBezTo>
                        <a:cubicBezTo>
                          <a:pt x="1363" y="781"/>
                          <a:pt x="2716" y="436"/>
                          <a:pt x="4096" y="368"/>
                        </a:cubicBezTo>
                        <a:cubicBezTo>
                          <a:pt x="4179" y="319"/>
                          <a:pt x="4262" y="313"/>
                          <a:pt x="4346" y="351"/>
                        </a:cubicBezTo>
                        <a:cubicBezTo>
                          <a:pt x="4437" y="345"/>
                          <a:pt x="4528" y="340"/>
                          <a:pt x="4619" y="334"/>
                        </a:cubicBezTo>
                        <a:cubicBezTo>
                          <a:pt x="4832" y="316"/>
                          <a:pt x="5061" y="268"/>
                          <a:pt x="5271" y="333"/>
                        </a:cubicBezTo>
                        <a:cubicBezTo>
                          <a:pt x="6292" y="387"/>
                          <a:pt x="7316" y="508"/>
                          <a:pt x="8301" y="78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79" name="Freeform 347">
                    <a:extLst>
                      <a:ext uri="{FF2B5EF4-FFF2-40B4-BE49-F238E27FC236}">
                        <a16:creationId xmlns:a16="http://schemas.microsoft.com/office/drawing/2014/main" id="{BA9D819A-27B8-4788-A9C3-EF858B38E5C6}"/>
                      </a:ext>
                    </a:extLst>
                  </p:cNvPr>
                  <p:cNvSpPr>
                    <a:spLocks/>
                  </p:cNvSpPr>
                  <p:nvPr/>
                </p:nvSpPr>
                <p:spPr bwMode="auto">
                  <a:xfrm flipV="1">
                    <a:off x="4891088" y="6234113"/>
                    <a:ext cx="2443163" cy="295275"/>
                  </a:xfrm>
                  <a:custGeom>
                    <a:avLst/>
                    <a:gdLst>
                      <a:gd name="T0" fmla="*/ 5210 w 9336"/>
                      <a:gd name="T1" fmla="*/ 211 h 1138"/>
                      <a:gd name="T2" fmla="*/ 9256 w 9336"/>
                      <a:gd name="T3" fmla="*/ 1135 h 1138"/>
                      <a:gd name="T4" fmla="*/ 9287 w 9336"/>
                      <a:gd name="T5" fmla="*/ 1138 h 1138"/>
                      <a:gd name="T6" fmla="*/ 9330 w 9336"/>
                      <a:gd name="T7" fmla="*/ 961 h 1138"/>
                      <a:gd name="T8" fmla="*/ 9336 w 9336"/>
                      <a:gd name="T9" fmla="*/ 936 h 1138"/>
                      <a:gd name="T10" fmla="*/ 8051 w 9336"/>
                      <a:gd name="T11" fmla="*/ 483 h 1138"/>
                      <a:gd name="T12" fmla="*/ 5138 w 9336"/>
                      <a:gd name="T13" fmla="*/ 0 h 1138"/>
                      <a:gd name="T14" fmla="*/ 4064 w 9336"/>
                      <a:gd name="T15" fmla="*/ 2 h 1138"/>
                      <a:gd name="T16" fmla="*/ 0 w 9336"/>
                      <a:gd name="T17" fmla="*/ 882 h 1138"/>
                      <a:gd name="T18" fmla="*/ 87 w 9336"/>
                      <a:gd name="T19" fmla="*/ 1081 h 1138"/>
                      <a:gd name="T20" fmla="*/ 3994 w 9336"/>
                      <a:gd name="T21" fmla="*/ 213 h 1138"/>
                      <a:gd name="T22" fmla="*/ 5210 w 9336"/>
                      <a:gd name="T23" fmla="*/ 211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6" h="1138">
                        <a:moveTo>
                          <a:pt x="5210" y="211"/>
                        </a:moveTo>
                        <a:cubicBezTo>
                          <a:pt x="6599" y="286"/>
                          <a:pt x="7973" y="598"/>
                          <a:pt x="9256" y="1135"/>
                        </a:cubicBezTo>
                        <a:lnTo>
                          <a:pt x="9287" y="1138"/>
                        </a:lnTo>
                        <a:cubicBezTo>
                          <a:pt x="9299" y="1079"/>
                          <a:pt x="9315" y="1020"/>
                          <a:pt x="9330" y="961"/>
                        </a:cubicBezTo>
                        <a:lnTo>
                          <a:pt x="9336" y="936"/>
                        </a:lnTo>
                        <a:cubicBezTo>
                          <a:pt x="8910" y="779"/>
                          <a:pt x="8485" y="618"/>
                          <a:pt x="8051" y="483"/>
                        </a:cubicBezTo>
                        <a:cubicBezTo>
                          <a:pt x="7102" y="216"/>
                          <a:pt x="6126" y="29"/>
                          <a:pt x="5138" y="0"/>
                        </a:cubicBezTo>
                        <a:cubicBezTo>
                          <a:pt x="4780" y="11"/>
                          <a:pt x="4422" y="19"/>
                          <a:pt x="4064" y="2"/>
                        </a:cubicBezTo>
                        <a:cubicBezTo>
                          <a:pt x="2674" y="70"/>
                          <a:pt x="1291" y="358"/>
                          <a:pt x="0" y="882"/>
                        </a:cubicBezTo>
                        <a:cubicBezTo>
                          <a:pt x="13" y="955"/>
                          <a:pt x="42" y="1023"/>
                          <a:pt x="87" y="1081"/>
                        </a:cubicBezTo>
                        <a:cubicBezTo>
                          <a:pt x="1321" y="560"/>
                          <a:pt x="2657" y="275"/>
                          <a:pt x="3994" y="213"/>
                        </a:cubicBezTo>
                        <a:cubicBezTo>
                          <a:pt x="4395" y="188"/>
                          <a:pt x="4811" y="146"/>
                          <a:pt x="5210" y="21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80" name="Freeform 352">
                    <a:extLst>
                      <a:ext uri="{FF2B5EF4-FFF2-40B4-BE49-F238E27FC236}">
                        <a16:creationId xmlns:a16="http://schemas.microsoft.com/office/drawing/2014/main" id="{D5F54503-C5F2-4D2A-9E60-99D938544CB2}"/>
                      </a:ext>
                    </a:extLst>
                  </p:cNvPr>
                  <p:cNvSpPr>
                    <a:spLocks/>
                  </p:cNvSpPr>
                  <p:nvPr/>
                </p:nvSpPr>
                <p:spPr bwMode="auto">
                  <a:xfrm flipV="1">
                    <a:off x="4762501" y="6532563"/>
                    <a:ext cx="2700338" cy="325438"/>
                  </a:xfrm>
                  <a:custGeom>
                    <a:avLst/>
                    <a:gdLst>
                      <a:gd name="T0" fmla="*/ 9161 w 10325"/>
                      <a:gd name="T1" fmla="*/ 849 h 1248"/>
                      <a:gd name="T2" fmla="*/ 10247 w 10325"/>
                      <a:gd name="T3" fmla="*/ 1248 h 1248"/>
                      <a:gd name="T4" fmla="*/ 10325 w 10325"/>
                      <a:gd name="T5" fmla="*/ 1060 h 1248"/>
                      <a:gd name="T6" fmla="*/ 10278 w 10325"/>
                      <a:gd name="T7" fmla="*/ 1038 h 1248"/>
                      <a:gd name="T8" fmla="*/ 5787 w 10325"/>
                      <a:gd name="T9" fmla="*/ 0 h 1248"/>
                      <a:gd name="T10" fmla="*/ 4408 w 10325"/>
                      <a:gd name="T11" fmla="*/ 0 h 1248"/>
                      <a:gd name="T12" fmla="*/ 4350 w 10325"/>
                      <a:gd name="T13" fmla="*/ 24 h 1248"/>
                      <a:gd name="T14" fmla="*/ 196 w 10325"/>
                      <a:gd name="T15" fmla="*/ 920 h 1248"/>
                      <a:gd name="T16" fmla="*/ 25 w 10325"/>
                      <a:gd name="T17" fmla="*/ 1057 h 1248"/>
                      <a:gd name="T18" fmla="*/ 123 w 10325"/>
                      <a:gd name="T19" fmla="*/ 1163 h 1248"/>
                      <a:gd name="T20" fmla="*/ 664 w 10325"/>
                      <a:gd name="T21" fmla="*/ 969 h 1248"/>
                      <a:gd name="T22" fmla="*/ 4242 w 10325"/>
                      <a:gd name="T23" fmla="*/ 239 h 1248"/>
                      <a:gd name="T24" fmla="*/ 4539 w 10325"/>
                      <a:gd name="T25" fmla="*/ 217 h 1248"/>
                      <a:gd name="T26" fmla="*/ 4877 w 10325"/>
                      <a:gd name="T27" fmla="*/ 202 h 1248"/>
                      <a:gd name="T28" fmla="*/ 5317 w 10325"/>
                      <a:gd name="T29" fmla="*/ 202 h 1248"/>
                      <a:gd name="T30" fmla="*/ 5651 w 10325"/>
                      <a:gd name="T31" fmla="*/ 222 h 1248"/>
                      <a:gd name="T32" fmla="*/ 5952 w 10325"/>
                      <a:gd name="T33" fmla="*/ 235 h 1248"/>
                      <a:gd name="T34" fmla="*/ 9161 w 10325"/>
                      <a:gd name="T35" fmla="*/ 849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25" h="1248">
                        <a:moveTo>
                          <a:pt x="9161" y="849"/>
                        </a:moveTo>
                        <a:cubicBezTo>
                          <a:pt x="9528" y="966"/>
                          <a:pt x="9889" y="1104"/>
                          <a:pt x="10247" y="1248"/>
                        </a:cubicBezTo>
                        <a:cubicBezTo>
                          <a:pt x="10277" y="1188"/>
                          <a:pt x="10301" y="1124"/>
                          <a:pt x="10325" y="1060"/>
                        </a:cubicBezTo>
                        <a:cubicBezTo>
                          <a:pt x="10313" y="1054"/>
                          <a:pt x="10290" y="1043"/>
                          <a:pt x="10278" y="1038"/>
                        </a:cubicBezTo>
                        <a:cubicBezTo>
                          <a:pt x="8852" y="444"/>
                          <a:pt x="7327" y="103"/>
                          <a:pt x="5787" y="0"/>
                        </a:cubicBezTo>
                        <a:lnTo>
                          <a:pt x="4408" y="0"/>
                        </a:lnTo>
                        <a:cubicBezTo>
                          <a:pt x="4394" y="6"/>
                          <a:pt x="4364" y="18"/>
                          <a:pt x="4350" y="24"/>
                        </a:cubicBezTo>
                        <a:cubicBezTo>
                          <a:pt x="2931" y="103"/>
                          <a:pt x="1519" y="399"/>
                          <a:pt x="196" y="920"/>
                        </a:cubicBezTo>
                        <a:cubicBezTo>
                          <a:pt x="129" y="949"/>
                          <a:pt x="0" y="954"/>
                          <a:pt x="25" y="1057"/>
                        </a:cubicBezTo>
                        <a:cubicBezTo>
                          <a:pt x="47" y="1105"/>
                          <a:pt x="48" y="1185"/>
                          <a:pt x="123" y="1163"/>
                        </a:cubicBezTo>
                        <a:cubicBezTo>
                          <a:pt x="309" y="1119"/>
                          <a:pt x="483" y="1030"/>
                          <a:pt x="664" y="969"/>
                        </a:cubicBezTo>
                        <a:cubicBezTo>
                          <a:pt x="1816" y="569"/>
                          <a:pt x="3022" y="297"/>
                          <a:pt x="4242" y="239"/>
                        </a:cubicBezTo>
                        <a:cubicBezTo>
                          <a:pt x="4339" y="230"/>
                          <a:pt x="4440" y="215"/>
                          <a:pt x="4539" y="217"/>
                        </a:cubicBezTo>
                        <a:cubicBezTo>
                          <a:pt x="4652" y="210"/>
                          <a:pt x="4763" y="210"/>
                          <a:pt x="4877" y="202"/>
                        </a:cubicBezTo>
                        <a:cubicBezTo>
                          <a:pt x="5020" y="190"/>
                          <a:pt x="5177" y="146"/>
                          <a:pt x="5317" y="202"/>
                        </a:cubicBezTo>
                        <a:cubicBezTo>
                          <a:pt x="5429" y="212"/>
                          <a:pt x="5539" y="218"/>
                          <a:pt x="5651" y="222"/>
                        </a:cubicBezTo>
                        <a:cubicBezTo>
                          <a:pt x="5751" y="223"/>
                          <a:pt x="5854" y="204"/>
                          <a:pt x="5952" y="235"/>
                        </a:cubicBezTo>
                        <a:cubicBezTo>
                          <a:pt x="7040" y="319"/>
                          <a:pt x="8122" y="511"/>
                          <a:pt x="9161" y="8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grpSp>
            <p:sp>
              <p:nvSpPr>
                <p:cNvPr id="65" name="Freeform 40">
                  <a:extLst>
                    <a:ext uri="{FF2B5EF4-FFF2-40B4-BE49-F238E27FC236}">
                      <a16:creationId xmlns:a16="http://schemas.microsoft.com/office/drawing/2014/main" id="{0D511219-5DAB-4493-BE15-49D6940253E5}"/>
                    </a:ext>
                  </a:extLst>
                </p:cNvPr>
                <p:cNvSpPr>
                  <a:spLocks/>
                </p:cNvSpPr>
                <p:nvPr/>
              </p:nvSpPr>
              <p:spPr bwMode="auto">
                <a:xfrm flipV="1">
                  <a:off x="7369176" y="176212"/>
                  <a:ext cx="1863723" cy="1852608"/>
                </a:xfrm>
                <a:custGeom>
                  <a:avLst/>
                  <a:gdLst>
                    <a:gd name="T0" fmla="*/ 88 w 6987"/>
                    <a:gd name="T1" fmla="*/ 6951 h 6951"/>
                    <a:gd name="T2" fmla="*/ 206 w 6987"/>
                    <a:gd name="T3" fmla="*/ 6866 h 6951"/>
                    <a:gd name="T4" fmla="*/ 4382 w 6987"/>
                    <a:gd name="T5" fmla="*/ 3990 h 6951"/>
                    <a:gd name="T6" fmla="*/ 6854 w 6987"/>
                    <a:gd name="T7" fmla="*/ 288 h 6951"/>
                    <a:gd name="T8" fmla="*/ 6987 w 6987"/>
                    <a:gd name="T9" fmla="*/ 105 h 6951"/>
                    <a:gd name="T10" fmla="*/ 6950 w 6987"/>
                    <a:gd name="T11" fmla="*/ 76 h 6951"/>
                    <a:gd name="T12" fmla="*/ 6756 w 6987"/>
                    <a:gd name="T13" fmla="*/ 0 h 6951"/>
                    <a:gd name="T14" fmla="*/ 749 w 6987"/>
                    <a:gd name="T15" fmla="*/ 6389 h 6951"/>
                    <a:gd name="T16" fmla="*/ 0 w 6987"/>
                    <a:gd name="T17" fmla="*/ 6738 h 6951"/>
                    <a:gd name="T18" fmla="*/ 88 w 6987"/>
                    <a:gd name="T19" fmla="*/ 6951 h 6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7" h="6951">
                      <a:moveTo>
                        <a:pt x="88" y="6951"/>
                      </a:moveTo>
                      <a:cubicBezTo>
                        <a:pt x="117" y="6909"/>
                        <a:pt x="159" y="6884"/>
                        <a:pt x="206" y="6866"/>
                      </a:cubicBezTo>
                      <a:cubicBezTo>
                        <a:pt x="1769" y="6196"/>
                        <a:pt x="3206" y="5219"/>
                        <a:pt x="4382" y="3990"/>
                      </a:cubicBezTo>
                      <a:cubicBezTo>
                        <a:pt x="5413" y="2913"/>
                        <a:pt x="6258" y="1655"/>
                        <a:pt x="6854" y="288"/>
                      </a:cubicBezTo>
                      <a:cubicBezTo>
                        <a:pt x="6892" y="224"/>
                        <a:pt x="6901" y="119"/>
                        <a:pt x="6987" y="105"/>
                      </a:cubicBezTo>
                      <a:cubicBezTo>
                        <a:pt x="6978" y="98"/>
                        <a:pt x="6959" y="83"/>
                        <a:pt x="6950" y="76"/>
                      </a:cubicBezTo>
                      <a:cubicBezTo>
                        <a:pt x="6884" y="53"/>
                        <a:pt x="6821" y="25"/>
                        <a:pt x="6756" y="0"/>
                      </a:cubicBezTo>
                      <a:cubicBezTo>
                        <a:pt x="5613" y="2764"/>
                        <a:pt x="3436" y="5076"/>
                        <a:pt x="749" y="6389"/>
                      </a:cubicBezTo>
                      <a:cubicBezTo>
                        <a:pt x="507" y="6522"/>
                        <a:pt x="241" y="6606"/>
                        <a:pt x="0" y="6738"/>
                      </a:cubicBezTo>
                      <a:cubicBezTo>
                        <a:pt x="36" y="6806"/>
                        <a:pt x="70" y="6875"/>
                        <a:pt x="88" y="6951"/>
                      </a:cubicBezTo>
                    </a:path>
                  </a:pathLst>
                </a:custGeom>
                <a:solidFill>
                  <a:srgbClr val="BBBCBC"/>
                </a:solidFill>
                <a:ln>
                  <a:noFill/>
                </a:ln>
              </p:spPr>
              <p:txBody>
                <a:bodyPr vert="horz" wrap="square" lIns="91440" tIns="45720" rIns="91440" bIns="45720" numCol="1" anchor="t" anchorCtr="0" compatLnSpc="1">
                  <a:prstTxWarp prst="textNoShape">
                    <a:avLst/>
                  </a:prstTxWarp>
                </a:bodyPr>
                <a:lstStyle/>
                <a:p>
                  <a:endParaRPr lang="en-US" sz="1200"/>
                </a:p>
              </p:txBody>
            </p:sp>
            <p:sp>
              <p:nvSpPr>
                <p:cNvPr id="66" name="Freeform 40">
                  <a:extLst>
                    <a:ext uri="{FF2B5EF4-FFF2-40B4-BE49-F238E27FC236}">
                      <a16:creationId xmlns:a16="http://schemas.microsoft.com/office/drawing/2014/main" id="{0E0A7587-4405-4239-BFEF-478A33D60A44}"/>
                    </a:ext>
                  </a:extLst>
                </p:cNvPr>
                <p:cNvSpPr>
                  <a:spLocks/>
                </p:cNvSpPr>
                <p:nvPr/>
              </p:nvSpPr>
              <p:spPr bwMode="auto">
                <a:xfrm flipV="1">
                  <a:off x="7400926" y="88900"/>
                  <a:ext cx="1909758" cy="1908971"/>
                </a:xfrm>
                <a:custGeom>
                  <a:avLst/>
                  <a:gdLst>
                    <a:gd name="T0" fmla="*/ 88 w 6987"/>
                    <a:gd name="T1" fmla="*/ 6951 h 6951"/>
                    <a:gd name="T2" fmla="*/ 206 w 6987"/>
                    <a:gd name="T3" fmla="*/ 6866 h 6951"/>
                    <a:gd name="T4" fmla="*/ 4382 w 6987"/>
                    <a:gd name="T5" fmla="*/ 3990 h 6951"/>
                    <a:gd name="T6" fmla="*/ 6854 w 6987"/>
                    <a:gd name="T7" fmla="*/ 288 h 6951"/>
                    <a:gd name="T8" fmla="*/ 6987 w 6987"/>
                    <a:gd name="T9" fmla="*/ 105 h 6951"/>
                    <a:gd name="T10" fmla="*/ 6950 w 6987"/>
                    <a:gd name="T11" fmla="*/ 76 h 6951"/>
                    <a:gd name="T12" fmla="*/ 6756 w 6987"/>
                    <a:gd name="T13" fmla="*/ 0 h 6951"/>
                    <a:gd name="T14" fmla="*/ 749 w 6987"/>
                    <a:gd name="T15" fmla="*/ 6389 h 6951"/>
                    <a:gd name="T16" fmla="*/ 0 w 6987"/>
                    <a:gd name="T17" fmla="*/ 6738 h 6951"/>
                    <a:gd name="T18" fmla="*/ 88 w 6987"/>
                    <a:gd name="T19" fmla="*/ 6951 h 6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7" h="6951">
                      <a:moveTo>
                        <a:pt x="88" y="6951"/>
                      </a:moveTo>
                      <a:cubicBezTo>
                        <a:pt x="117" y="6909"/>
                        <a:pt x="159" y="6884"/>
                        <a:pt x="206" y="6866"/>
                      </a:cubicBezTo>
                      <a:cubicBezTo>
                        <a:pt x="1769" y="6196"/>
                        <a:pt x="3206" y="5219"/>
                        <a:pt x="4382" y="3990"/>
                      </a:cubicBezTo>
                      <a:cubicBezTo>
                        <a:pt x="5413" y="2913"/>
                        <a:pt x="6258" y="1655"/>
                        <a:pt x="6854" y="288"/>
                      </a:cubicBezTo>
                      <a:cubicBezTo>
                        <a:pt x="6892" y="224"/>
                        <a:pt x="6901" y="119"/>
                        <a:pt x="6987" y="105"/>
                      </a:cubicBezTo>
                      <a:cubicBezTo>
                        <a:pt x="6978" y="98"/>
                        <a:pt x="6959" y="83"/>
                        <a:pt x="6950" y="76"/>
                      </a:cubicBezTo>
                      <a:cubicBezTo>
                        <a:pt x="6884" y="53"/>
                        <a:pt x="6821" y="25"/>
                        <a:pt x="6756" y="0"/>
                      </a:cubicBezTo>
                      <a:cubicBezTo>
                        <a:pt x="5613" y="2764"/>
                        <a:pt x="3436" y="5076"/>
                        <a:pt x="749" y="6389"/>
                      </a:cubicBezTo>
                      <a:cubicBezTo>
                        <a:pt x="507" y="6522"/>
                        <a:pt x="241" y="6606"/>
                        <a:pt x="0" y="6738"/>
                      </a:cubicBezTo>
                      <a:cubicBezTo>
                        <a:pt x="36" y="6806"/>
                        <a:pt x="70" y="6875"/>
                        <a:pt x="88" y="6951"/>
                      </a:cubicBezTo>
                    </a:path>
                  </a:pathLst>
                </a:custGeom>
                <a:solidFill>
                  <a:srgbClr val="BBBCBC"/>
                </a:solidFill>
                <a:ln>
                  <a:noFill/>
                </a:ln>
              </p:spPr>
              <p:txBody>
                <a:bodyPr vert="horz" wrap="square" lIns="91440" tIns="45720" rIns="91440" bIns="45720" numCol="1" anchor="t" anchorCtr="0" compatLnSpc="1">
                  <a:prstTxWarp prst="textNoShape">
                    <a:avLst/>
                  </a:prstTxWarp>
                </a:bodyPr>
                <a:lstStyle/>
                <a:p>
                  <a:endParaRPr lang="en-US" sz="1200"/>
                </a:p>
              </p:txBody>
            </p:sp>
            <p:sp>
              <p:nvSpPr>
                <p:cNvPr id="67" name="Freeform 40">
                  <a:extLst>
                    <a:ext uri="{FF2B5EF4-FFF2-40B4-BE49-F238E27FC236}">
                      <a16:creationId xmlns:a16="http://schemas.microsoft.com/office/drawing/2014/main" id="{81AAD0C3-1095-402A-B530-ADBCBB91E33D}"/>
                    </a:ext>
                  </a:extLst>
                </p:cNvPr>
                <p:cNvSpPr>
                  <a:spLocks/>
                </p:cNvSpPr>
                <p:nvPr/>
              </p:nvSpPr>
              <p:spPr bwMode="auto">
                <a:xfrm flipV="1">
                  <a:off x="7458624" y="0"/>
                  <a:ext cx="1944689" cy="1965323"/>
                </a:xfrm>
                <a:custGeom>
                  <a:avLst/>
                  <a:gdLst>
                    <a:gd name="T0" fmla="*/ 88 w 6987"/>
                    <a:gd name="T1" fmla="*/ 6951 h 6951"/>
                    <a:gd name="T2" fmla="*/ 206 w 6987"/>
                    <a:gd name="T3" fmla="*/ 6866 h 6951"/>
                    <a:gd name="T4" fmla="*/ 4382 w 6987"/>
                    <a:gd name="T5" fmla="*/ 3990 h 6951"/>
                    <a:gd name="T6" fmla="*/ 6854 w 6987"/>
                    <a:gd name="T7" fmla="*/ 288 h 6951"/>
                    <a:gd name="T8" fmla="*/ 6987 w 6987"/>
                    <a:gd name="T9" fmla="*/ 105 h 6951"/>
                    <a:gd name="T10" fmla="*/ 6950 w 6987"/>
                    <a:gd name="T11" fmla="*/ 76 h 6951"/>
                    <a:gd name="T12" fmla="*/ 6756 w 6987"/>
                    <a:gd name="T13" fmla="*/ 0 h 6951"/>
                    <a:gd name="T14" fmla="*/ 749 w 6987"/>
                    <a:gd name="T15" fmla="*/ 6389 h 6951"/>
                    <a:gd name="T16" fmla="*/ 0 w 6987"/>
                    <a:gd name="T17" fmla="*/ 6738 h 6951"/>
                    <a:gd name="T18" fmla="*/ 88 w 6987"/>
                    <a:gd name="T19" fmla="*/ 6951 h 6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7" h="6951">
                      <a:moveTo>
                        <a:pt x="88" y="6951"/>
                      </a:moveTo>
                      <a:cubicBezTo>
                        <a:pt x="117" y="6909"/>
                        <a:pt x="159" y="6884"/>
                        <a:pt x="206" y="6866"/>
                      </a:cubicBezTo>
                      <a:cubicBezTo>
                        <a:pt x="1769" y="6196"/>
                        <a:pt x="3206" y="5219"/>
                        <a:pt x="4382" y="3990"/>
                      </a:cubicBezTo>
                      <a:cubicBezTo>
                        <a:pt x="5413" y="2913"/>
                        <a:pt x="6258" y="1655"/>
                        <a:pt x="6854" y="288"/>
                      </a:cubicBezTo>
                      <a:cubicBezTo>
                        <a:pt x="6892" y="224"/>
                        <a:pt x="6901" y="119"/>
                        <a:pt x="6987" y="105"/>
                      </a:cubicBezTo>
                      <a:cubicBezTo>
                        <a:pt x="6978" y="98"/>
                        <a:pt x="6959" y="83"/>
                        <a:pt x="6950" y="76"/>
                      </a:cubicBezTo>
                      <a:cubicBezTo>
                        <a:pt x="6884" y="53"/>
                        <a:pt x="6821" y="25"/>
                        <a:pt x="6756" y="0"/>
                      </a:cubicBezTo>
                      <a:cubicBezTo>
                        <a:pt x="5613" y="2764"/>
                        <a:pt x="3436" y="5076"/>
                        <a:pt x="749" y="6389"/>
                      </a:cubicBezTo>
                      <a:cubicBezTo>
                        <a:pt x="507" y="6522"/>
                        <a:pt x="241" y="6606"/>
                        <a:pt x="0" y="6738"/>
                      </a:cubicBezTo>
                      <a:cubicBezTo>
                        <a:pt x="36" y="6806"/>
                        <a:pt x="70" y="6875"/>
                        <a:pt x="88" y="6951"/>
                      </a:cubicBezTo>
                    </a:path>
                  </a:pathLst>
                </a:custGeom>
                <a:solidFill>
                  <a:srgbClr val="BBBCBC"/>
                </a:solidFill>
                <a:ln>
                  <a:noFill/>
                </a:ln>
              </p:spPr>
              <p:txBody>
                <a:bodyPr vert="horz" wrap="square" lIns="91440" tIns="45720" rIns="91440" bIns="45720" numCol="1" anchor="t" anchorCtr="0" compatLnSpc="1">
                  <a:prstTxWarp prst="textNoShape">
                    <a:avLst/>
                  </a:prstTxWarp>
                </a:bodyPr>
                <a:lstStyle/>
                <a:p>
                  <a:endParaRPr lang="en-US" sz="1200"/>
                </a:p>
              </p:txBody>
            </p:sp>
            <p:sp>
              <p:nvSpPr>
                <p:cNvPr id="68" name="Freeform 174">
                  <a:extLst>
                    <a:ext uri="{FF2B5EF4-FFF2-40B4-BE49-F238E27FC236}">
                      <a16:creationId xmlns:a16="http://schemas.microsoft.com/office/drawing/2014/main" id="{6E23C19D-69E7-4CAD-9309-4EB8A8F3D99D}"/>
                    </a:ext>
                  </a:extLst>
                </p:cNvPr>
                <p:cNvSpPr>
                  <a:spLocks/>
                </p:cNvSpPr>
                <p:nvPr/>
              </p:nvSpPr>
              <p:spPr bwMode="auto">
                <a:xfrm flipV="1">
                  <a:off x="9337678" y="1939130"/>
                  <a:ext cx="323850" cy="2713831"/>
                </a:xfrm>
                <a:custGeom>
                  <a:avLst/>
                  <a:gdLst>
                    <a:gd name="T0" fmla="*/ 0 w 1243"/>
                    <a:gd name="T1" fmla="*/ 10117 h 10188"/>
                    <a:gd name="T2" fmla="*/ 205 w 1243"/>
                    <a:gd name="T3" fmla="*/ 10188 h 10188"/>
                    <a:gd name="T4" fmla="*/ 1080 w 1243"/>
                    <a:gd name="T5" fmla="*/ 7186 h 10188"/>
                    <a:gd name="T6" fmla="*/ 1243 w 1243"/>
                    <a:gd name="T7" fmla="*/ 5506 h 10188"/>
                    <a:gd name="T8" fmla="*/ 1243 w 1243"/>
                    <a:gd name="T9" fmla="*/ 4609 h 10188"/>
                    <a:gd name="T10" fmla="*/ 267 w 1243"/>
                    <a:gd name="T11" fmla="*/ 70 h 10188"/>
                    <a:gd name="T12" fmla="*/ 242 w 1243"/>
                    <a:gd name="T13" fmla="*/ 0 h 10188"/>
                    <a:gd name="T14" fmla="*/ 39 w 1243"/>
                    <a:gd name="T15" fmla="*/ 65 h 10188"/>
                    <a:gd name="T16" fmla="*/ 1033 w 1243"/>
                    <a:gd name="T17" fmla="*/ 4573 h 10188"/>
                    <a:gd name="T18" fmla="*/ 1034 w 1243"/>
                    <a:gd name="T19" fmla="*/ 5543 h 10188"/>
                    <a:gd name="T20" fmla="*/ 0 w 1243"/>
                    <a:gd name="T21" fmla="*/ 10117 h 10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3" h="10188">
                      <a:moveTo>
                        <a:pt x="0" y="10117"/>
                      </a:moveTo>
                      <a:cubicBezTo>
                        <a:pt x="69" y="10139"/>
                        <a:pt x="134" y="10173"/>
                        <a:pt x="205" y="10188"/>
                      </a:cubicBezTo>
                      <a:cubicBezTo>
                        <a:pt x="620" y="9229"/>
                        <a:pt x="900" y="8215"/>
                        <a:pt x="1080" y="7186"/>
                      </a:cubicBezTo>
                      <a:cubicBezTo>
                        <a:pt x="1148" y="6627"/>
                        <a:pt x="1225" y="6069"/>
                        <a:pt x="1243" y="5506"/>
                      </a:cubicBezTo>
                      <a:cubicBezTo>
                        <a:pt x="1236" y="5207"/>
                        <a:pt x="1225" y="4907"/>
                        <a:pt x="1243" y="4609"/>
                      </a:cubicBezTo>
                      <a:cubicBezTo>
                        <a:pt x="1194" y="3053"/>
                        <a:pt x="846" y="1513"/>
                        <a:pt x="267" y="70"/>
                      </a:cubicBezTo>
                      <a:cubicBezTo>
                        <a:pt x="261" y="53"/>
                        <a:pt x="248" y="18"/>
                        <a:pt x="242" y="0"/>
                      </a:cubicBezTo>
                      <a:cubicBezTo>
                        <a:pt x="175" y="25"/>
                        <a:pt x="108" y="47"/>
                        <a:pt x="39" y="65"/>
                      </a:cubicBezTo>
                      <a:cubicBezTo>
                        <a:pt x="625" y="1495"/>
                        <a:pt x="981" y="3026"/>
                        <a:pt x="1033" y="4573"/>
                      </a:cubicBezTo>
                      <a:cubicBezTo>
                        <a:pt x="1059" y="4893"/>
                        <a:pt x="1091" y="5226"/>
                        <a:pt x="1034" y="5543"/>
                      </a:cubicBezTo>
                      <a:cubicBezTo>
                        <a:pt x="953" y="7109"/>
                        <a:pt x="647" y="8682"/>
                        <a:pt x="0" y="10117"/>
                      </a:cubicBezTo>
                    </a:path>
                  </a:pathLst>
                </a:custGeom>
                <a:solidFill>
                  <a:srgbClr val="BBBCBC"/>
                </a:solidFill>
                <a:ln>
                  <a:noFill/>
                </a:ln>
              </p:spPr>
              <p:txBody>
                <a:bodyPr vert="horz" wrap="square" lIns="91440" tIns="45720" rIns="91440" bIns="45720" numCol="1" anchor="t" anchorCtr="0" compatLnSpc="1">
                  <a:prstTxWarp prst="textNoShape">
                    <a:avLst/>
                  </a:prstTxWarp>
                </a:bodyPr>
                <a:lstStyle/>
                <a:p>
                  <a:endParaRPr lang="en-US" sz="1200"/>
                </a:p>
              </p:txBody>
            </p:sp>
            <p:sp>
              <p:nvSpPr>
                <p:cNvPr id="69" name="Freeform 293">
                  <a:extLst>
                    <a:ext uri="{FF2B5EF4-FFF2-40B4-BE49-F238E27FC236}">
                      <a16:creationId xmlns:a16="http://schemas.microsoft.com/office/drawing/2014/main" id="{02FC848B-E5CB-41CA-A293-0F60746ED55D}"/>
                    </a:ext>
                  </a:extLst>
                </p:cNvPr>
                <p:cNvSpPr>
                  <a:spLocks/>
                </p:cNvSpPr>
                <p:nvPr/>
              </p:nvSpPr>
              <p:spPr bwMode="auto">
                <a:xfrm flipV="1">
                  <a:off x="2800349" y="4698999"/>
                  <a:ext cx="1981995" cy="1903413"/>
                </a:xfrm>
                <a:custGeom>
                  <a:avLst/>
                  <a:gdLst>
                    <a:gd name="T0" fmla="*/ 0 w 7425"/>
                    <a:gd name="T1" fmla="*/ 7227 h 7306"/>
                    <a:gd name="T2" fmla="*/ 193 w 7425"/>
                    <a:gd name="T3" fmla="*/ 7306 h 7306"/>
                    <a:gd name="T4" fmla="*/ 7313 w 7425"/>
                    <a:gd name="T5" fmla="*/ 230 h 7306"/>
                    <a:gd name="T6" fmla="*/ 7425 w 7425"/>
                    <a:gd name="T7" fmla="*/ 188 h 7306"/>
                    <a:gd name="T8" fmla="*/ 7347 w 7425"/>
                    <a:gd name="T9" fmla="*/ 0 h 7306"/>
                    <a:gd name="T10" fmla="*/ 0 w 7425"/>
                    <a:gd name="T11" fmla="*/ 7227 h 7306"/>
                  </a:gdLst>
                  <a:ahLst/>
                  <a:cxnLst>
                    <a:cxn ang="0">
                      <a:pos x="T0" y="T1"/>
                    </a:cxn>
                    <a:cxn ang="0">
                      <a:pos x="T2" y="T3"/>
                    </a:cxn>
                    <a:cxn ang="0">
                      <a:pos x="T4" y="T5"/>
                    </a:cxn>
                    <a:cxn ang="0">
                      <a:pos x="T6" y="T7"/>
                    </a:cxn>
                    <a:cxn ang="0">
                      <a:pos x="T8" y="T9"/>
                    </a:cxn>
                    <a:cxn ang="0">
                      <a:pos x="T10" y="T11"/>
                    </a:cxn>
                  </a:cxnLst>
                  <a:rect l="0" t="0" r="r" b="b"/>
                  <a:pathLst>
                    <a:path w="7425" h="7306">
                      <a:moveTo>
                        <a:pt x="0" y="7227"/>
                      </a:moveTo>
                      <a:cubicBezTo>
                        <a:pt x="62" y="7259"/>
                        <a:pt x="127" y="7283"/>
                        <a:pt x="193" y="7306"/>
                      </a:cubicBezTo>
                      <a:cubicBezTo>
                        <a:pt x="1497" y="4122"/>
                        <a:pt x="4128" y="1525"/>
                        <a:pt x="7313" y="230"/>
                      </a:cubicBezTo>
                      <a:cubicBezTo>
                        <a:pt x="7349" y="215"/>
                        <a:pt x="7387" y="202"/>
                        <a:pt x="7425" y="188"/>
                      </a:cubicBezTo>
                      <a:cubicBezTo>
                        <a:pt x="7382" y="133"/>
                        <a:pt x="7352" y="70"/>
                        <a:pt x="7347" y="0"/>
                      </a:cubicBezTo>
                      <a:cubicBezTo>
                        <a:pt x="4056" y="1284"/>
                        <a:pt x="1338" y="3958"/>
                        <a:pt x="0" y="7227"/>
                      </a:cubicBezTo>
                    </a:path>
                  </a:pathLst>
                </a:custGeom>
                <a:solidFill>
                  <a:srgbClr val="BBBCBC"/>
                </a:solidFill>
                <a:ln>
                  <a:noFill/>
                </a:ln>
              </p:spPr>
              <p:txBody>
                <a:bodyPr vert="horz" wrap="square" lIns="91440" tIns="45720" rIns="91440" bIns="45720" numCol="1" anchor="t" anchorCtr="0" compatLnSpc="1">
                  <a:prstTxWarp prst="textNoShape">
                    <a:avLst/>
                  </a:prstTxWarp>
                </a:bodyPr>
                <a:lstStyle/>
                <a:p>
                  <a:endParaRPr lang="en-US" sz="1200"/>
                </a:p>
              </p:txBody>
            </p:sp>
            <p:sp>
              <p:nvSpPr>
                <p:cNvPr id="70" name="Freeform 179">
                  <a:extLst>
                    <a:ext uri="{FF2B5EF4-FFF2-40B4-BE49-F238E27FC236}">
                      <a16:creationId xmlns:a16="http://schemas.microsoft.com/office/drawing/2014/main" id="{0082AFDB-DD29-4AE2-9134-1F2DBDC8AD60}"/>
                    </a:ext>
                  </a:extLst>
                </p:cNvPr>
                <p:cNvSpPr>
                  <a:spLocks/>
                </p:cNvSpPr>
                <p:nvPr/>
              </p:nvSpPr>
              <p:spPr bwMode="auto">
                <a:xfrm flipV="1">
                  <a:off x="2520228" y="1943099"/>
                  <a:ext cx="344492" cy="2786061"/>
                </a:xfrm>
                <a:custGeom>
                  <a:avLst/>
                  <a:gdLst>
                    <a:gd name="T0" fmla="*/ 971 w 1214"/>
                    <a:gd name="T1" fmla="*/ 10164 h 10206"/>
                    <a:gd name="T2" fmla="*/ 1174 w 1214"/>
                    <a:gd name="T3" fmla="*/ 10153 h 10206"/>
                    <a:gd name="T4" fmla="*/ 1056 w 1214"/>
                    <a:gd name="T5" fmla="*/ 9785 h 10206"/>
                    <a:gd name="T6" fmla="*/ 216 w 1214"/>
                    <a:gd name="T7" fmla="*/ 5900 h 10206"/>
                    <a:gd name="T8" fmla="*/ 195 w 1214"/>
                    <a:gd name="T9" fmla="*/ 5531 h 10206"/>
                    <a:gd name="T10" fmla="*/ 198 w 1214"/>
                    <a:gd name="T11" fmla="*/ 4737 h 10206"/>
                    <a:gd name="T12" fmla="*/ 212 w 1214"/>
                    <a:gd name="T13" fmla="*/ 4366 h 10206"/>
                    <a:gd name="T14" fmla="*/ 1214 w 1214"/>
                    <a:gd name="T15" fmla="*/ 79 h 10206"/>
                    <a:gd name="T16" fmla="*/ 1021 w 1214"/>
                    <a:gd name="T17" fmla="*/ 0 h 10206"/>
                    <a:gd name="T18" fmla="*/ 1002 w 1214"/>
                    <a:gd name="T19" fmla="*/ 41 h 10206"/>
                    <a:gd name="T20" fmla="*/ 0 w 1214"/>
                    <a:gd name="T21" fmla="*/ 4366 h 10206"/>
                    <a:gd name="T22" fmla="*/ 12 w 1214"/>
                    <a:gd name="T23" fmla="*/ 4658 h 10206"/>
                    <a:gd name="T24" fmla="*/ 12 w 1214"/>
                    <a:gd name="T25" fmla="*/ 5574 h 10206"/>
                    <a:gd name="T26" fmla="*/ 4 w 1214"/>
                    <a:gd name="T27" fmla="*/ 5864 h 10206"/>
                    <a:gd name="T28" fmla="*/ 276 w 1214"/>
                    <a:gd name="T29" fmla="*/ 7889 h 10206"/>
                    <a:gd name="T30" fmla="*/ 971 w 1214"/>
                    <a:gd name="T31" fmla="*/ 10164 h 10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4" h="10206">
                      <a:moveTo>
                        <a:pt x="971" y="10164"/>
                      </a:moveTo>
                      <a:cubicBezTo>
                        <a:pt x="1037" y="10206"/>
                        <a:pt x="1111" y="10189"/>
                        <a:pt x="1174" y="10153"/>
                      </a:cubicBezTo>
                      <a:cubicBezTo>
                        <a:pt x="1174" y="10022"/>
                        <a:pt x="1095" y="9907"/>
                        <a:pt x="1056" y="9785"/>
                      </a:cubicBezTo>
                      <a:cubicBezTo>
                        <a:pt x="584" y="8542"/>
                        <a:pt x="281" y="7229"/>
                        <a:pt x="216" y="5900"/>
                      </a:cubicBezTo>
                      <a:cubicBezTo>
                        <a:pt x="194" y="5779"/>
                        <a:pt x="186" y="5654"/>
                        <a:pt x="195" y="5531"/>
                      </a:cubicBezTo>
                      <a:cubicBezTo>
                        <a:pt x="185" y="5267"/>
                        <a:pt x="185" y="5002"/>
                        <a:pt x="198" y="4737"/>
                      </a:cubicBezTo>
                      <a:cubicBezTo>
                        <a:pt x="195" y="4614"/>
                        <a:pt x="173" y="4485"/>
                        <a:pt x="212" y="4366"/>
                      </a:cubicBezTo>
                      <a:cubicBezTo>
                        <a:pt x="305" y="2893"/>
                        <a:pt x="647" y="1441"/>
                        <a:pt x="1214" y="79"/>
                      </a:cubicBezTo>
                      <a:cubicBezTo>
                        <a:pt x="1148" y="56"/>
                        <a:pt x="1083" y="32"/>
                        <a:pt x="1021" y="0"/>
                      </a:cubicBezTo>
                      <a:cubicBezTo>
                        <a:pt x="1016" y="10"/>
                        <a:pt x="1007" y="31"/>
                        <a:pt x="1002" y="41"/>
                      </a:cubicBezTo>
                      <a:cubicBezTo>
                        <a:pt x="441" y="1417"/>
                        <a:pt x="81" y="2879"/>
                        <a:pt x="0" y="4366"/>
                      </a:cubicBezTo>
                      <a:cubicBezTo>
                        <a:pt x="6" y="4463"/>
                        <a:pt x="10" y="4561"/>
                        <a:pt x="12" y="4658"/>
                      </a:cubicBezTo>
                      <a:cubicBezTo>
                        <a:pt x="13" y="4963"/>
                        <a:pt x="15" y="5269"/>
                        <a:pt x="12" y="5574"/>
                      </a:cubicBezTo>
                      <a:cubicBezTo>
                        <a:pt x="10" y="5671"/>
                        <a:pt x="7" y="5768"/>
                        <a:pt x="4" y="5864"/>
                      </a:cubicBezTo>
                      <a:cubicBezTo>
                        <a:pt x="46" y="6544"/>
                        <a:pt x="140" y="7221"/>
                        <a:pt x="276" y="7889"/>
                      </a:cubicBezTo>
                      <a:cubicBezTo>
                        <a:pt x="432" y="8669"/>
                        <a:pt x="693" y="9421"/>
                        <a:pt x="971" y="10164"/>
                      </a:cubicBezTo>
                    </a:path>
                  </a:pathLst>
                </a:custGeom>
                <a:solidFill>
                  <a:srgbClr val="BBBCBC"/>
                </a:solidFill>
                <a:ln>
                  <a:noFill/>
                </a:ln>
              </p:spPr>
              <p:txBody>
                <a:bodyPr vert="horz" wrap="square" lIns="91440" tIns="45720" rIns="91440" bIns="45720" numCol="1" anchor="t" anchorCtr="0" compatLnSpc="1">
                  <a:prstTxWarp prst="textNoShape">
                    <a:avLst/>
                  </a:prstTxWarp>
                </a:bodyPr>
                <a:lstStyle/>
                <a:p>
                  <a:endParaRPr lang="en-US" sz="1200"/>
                </a:p>
              </p:txBody>
            </p:sp>
            <p:grpSp>
              <p:nvGrpSpPr>
                <p:cNvPr id="71" name="Group 70">
                  <a:extLst>
                    <a:ext uri="{FF2B5EF4-FFF2-40B4-BE49-F238E27FC236}">
                      <a16:creationId xmlns:a16="http://schemas.microsoft.com/office/drawing/2014/main" id="{7E67EE2C-A9AC-48FC-8A32-0ECC5E8537B2}"/>
                    </a:ext>
                  </a:extLst>
                </p:cNvPr>
                <p:cNvGrpSpPr/>
                <p:nvPr/>
              </p:nvGrpSpPr>
              <p:grpSpPr>
                <a:xfrm>
                  <a:off x="2792417" y="0"/>
                  <a:ext cx="2019296" cy="2043115"/>
                  <a:chOff x="2797177" y="166690"/>
                  <a:chExt cx="1879601" cy="1876425"/>
                </a:xfrm>
                <a:solidFill>
                  <a:srgbClr val="BBBCBC"/>
                </a:solidFill>
              </p:grpSpPr>
              <p:sp>
                <p:nvSpPr>
                  <p:cNvPr id="72" name="Freeform 43">
                    <a:extLst>
                      <a:ext uri="{FF2B5EF4-FFF2-40B4-BE49-F238E27FC236}">
                        <a16:creationId xmlns:a16="http://schemas.microsoft.com/office/drawing/2014/main" id="{A01F1FA1-77E2-4359-A81B-98A0B3DDF9CB}"/>
                      </a:ext>
                    </a:extLst>
                  </p:cNvPr>
                  <p:cNvSpPr>
                    <a:spLocks/>
                  </p:cNvSpPr>
                  <p:nvPr/>
                </p:nvSpPr>
                <p:spPr bwMode="auto">
                  <a:xfrm flipV="1">
                    <a:off x="2797177" y="166690"/>
                    <a:ext cx="1814513" cy="1817688"/>
                  </a:xfrm>
                  <a:custGeom>
                    <a:avLst/>
                    <a:gdLst>
                      <a:gd name="T0" fmla="*/ 0 w 6935"/>
                      <a:gd name="T1" fmla="*/ 67 h 6978"/>
                      <a:gd name="T2" fmla="*/ 6869 w 6935"/>
                      <a:gd name="T3" fmla="*/ 6978 h 6978"/>
                      <a:gd name="T4" fmla="*/ 6935 w 6935"/>
                      <a:gd name="T5" fmla="*/ 6773 h 6978"/>
                      <a:gd name="T6" fmla="*/ 4784 w 6935"/>
                      <a:gd name="T7" fmla="*/ 5606 h 6978"/>
                      <a:gd name="T8" fmla="*/ 3036 w 6935"/>
                      <a:gd name="T9" fmla="*/ 4219 h 6978"/>
                      <a:gd name="T10" fmla="*/ 203 w 6935"/>
                      <a:gd name="T11" fmla="*/ 0 h 6978"/>
                      <a:gd name="T12" fmla="*/ 0 w 6935"/>
                      <a:gd name="T13" fmla="*/ 67 h 6978"/>
                    </a:gdLst>
                    <a:ahLst/>
                    <a:cxnLst>
                      <a:cxn ang="0">
                        <a:pos x="T0" y="T1"/>
                      </a:cxn>
                      <a:cxn ang="0">
                        <a:pos x="T2" y="T3"/>
                      </a:cxn>
                      <a:cxn ang="0">
                        <a:pos x="T4" y="T5"/>
                      </a:cxn>
                      <a:cxn ang="0">
                        <a:pos x="T6" y="T7"/>
                      </a:cxn>
                      <a:cxn ang="0">
                        <a:pos x="T8" y="T9"/>
                      </a:cxn>
                      <a:cxn ang="0">
                        <a:pos x="T10" y="T11"/>
                      </a:cxn>
                      <a:cxn ang="0">
                        <a:pos x="T12" y="T13"/>
                      </a:cxn>
                    </a:cxnLst>
                    <a:rect l="0" t="0" r="r" b="b"/>
                    <a:pathLst>
                      <a:path w="6935" h="6978">
                        <a:moveTo>
                          <a:pt x="0" y="67"/>
                        </a:moveTo>
                        <a:cubicBezTo>
                          <a:pt x="1240" y="3169"/>
                          <a:pt x="3784" y="5706"/>
                          <a:pt x="6869" y="6978"/>
                        </a:cubicBezTo>
                        <a:cubicBezTo>
                          <a:pt x="6892" y="6910"/>
                          <a:pt x="6916" y="6843"/>
                          <a:pt x="6935" y="6773"/>
                        </a:cubicBezTo>
                        <a:cubicBezTo>
                          <a:pt x="6186" y="6448"/>
                          <a:pt x="5445" y="6087"/>
                          <a:pt x="4784" y="5606"/>
                        </a:cubicBezTo>
                        <a:cubicBezTo>
                          <a:pt x="4144" y="5224"/>
                          <a:pt x="3592" y="4713"/>
                          <a:pt x="3036" y="4219"/>
                        </a:cubicBezTo>
                        <a:cubicBezTo>
                          <a:pt x="1829" y="3019"/>
                          <a:pt x="824" y="1591"/>
                          <a:pt x="203" y="0"/>
                        </a:cubicBezTo>
                        <a:cubicBezTo>
                          <a:pt x="136" y="24"/>
                          <a:pt x="68" y="47"/>
                          <a:pt x="0" y="67"/>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200" dirty="0"/>
                  </a:p>
                </p:txBody>
              </p:sp>
              <p:sp>
                <p:nvSpPr>
                  <p:cNvPr id="73" name="Freeform 44">
                    <a:extLst>
                      <a:ext uri="{FF2B5EF4-FFF2-40B4-BE49-F238E27FC236}">
                        <a16:creationId xmlns:a16="http://schemas.microsoft.com/office/drawing/2014/main" id="{A8F93ABA-0187-421A-B798-C846ACCDDE02}"/>
                      </a:ext>
                    </a:extLst>
                  </p:cNvPr>
                  <p:cNvSpPr>
                    <a:spLocks/>
                  </p:cNvSpPr>
                  <p:nvPr/>
                </p:nvSpPr>
                <p:spPr bwMode="auto">
                  <a:xfrm flipV="1">
                    <a:off x="2870202" y="233365"/>
                    <a:ext cx="1774825" cy="1779588"/>
                  </a:xfrm>
                  <a:custGeom>
                    <a:avLst/>
                    <a:gdLst>
                      <a:gd name="T0" fmla="*/ 6511 w 6783"/>
                      <a:gd name="T1" fmla="*/ 6717 h 6834"/>
                      <a:gd name="T2" fmla="*/ 6694 w 6783"/>
                      <a:gd name="T3" fmla="*/ 6834 h 6834"/>
                      <a:gd name="T4" fmla="*/ 6783 w 6783"/>
                      <a:gd name="T5" fmla="*/ 6630 h 6834"/>
                      <a:gd name="T6" fmla="*/ 5461 w 6783"/>
                      <a:gd name="T7" fmla="*/ 5968 h 6834"/>
                      <a:gd name="T8" fmla="*/ 746 w 6783"/>
                      <a:gd name="T9" fmla="*/ 1157 h 6834"/>
                      <a:gd name="T10" fmla="*/ 204 w 6783"/>
                      <a:gd name="T11" fmla="*/ 0 h 6834"/>
                      <a:gd name="T12" fmla="*/ 0 w 6783"/>
                      <a:gd name="T13" fmla="*/ 73 h 6834"/>
                      <a:gd name="T14" fmla="*/ 4510 w 6783"/>
                      <a:gd name="T15" fmla="*/ 5627 h 6834"/>
                      <a:gd name="T16" fmla="*/ 6511 w 6783"/>
                      <a:gd name="T17" fmla="*/ 6717 h 6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83" h="6834">
                        <a:moveTo>
                          <a:pt x="6511" y="6717"/>
                        </a:moveTo>
                        <a:cubicBezTo>
                          <a:pt x="6579" y="6743"/>
                          <a:pt x="6638" y="6787"/>
                          <a:pt x="6694" y="6834"/>
                        </a:cubicBezTo>
                        <a:cubicBezTo>
                          <a:pt x="6722" y="6766"/>
                          <a:pt x="6747" y="6695"/>
                          <a:pt x="6783" y="6630"/>
                        </a:cubicBezTo>
                        <a:cubicBezTo>
                          <a:pt x="6346" y="6403"/>
                          <a:pt x="5888" y="6215"/>
                          <a:pt x="5461" y="5968"/>
                        </a:cubicBezTo>
                        <a:cubicBezTo>
                          <a:pt x="3483" y="4844"/>
                          <a:pt x="1818" y="3167"/>
                          <a:pt x="746" y="1157"/>
                        </a:cubicBezTo>
                        <a:cubicBezTo>
                          <a:pt x="543" y="783"/>
                          <a:pt x="344" y="402"/>
                          <a:pt x="204" y="0"/>
                        </a:cubicBezTo>
                        <a:cubicBezTo>
                          <a:pt x="135" y="22"/>
                          <a:pt x="69" y="50"/>
                          <a:pt x="0" y="73"/>
                        </a:cubicBezTo>
                        <a:cubicBezTo>
                          <a:pt x="915" y="2314"/>
                          <a:pt x="2507" y="4269"/>
                          <a:pt x="4510" y="5627"/>
                        </a:cubicBezTo>
                        <a:cubicBezTo>
                          <a:pt x="5146" y="6045"/>
                          <a:pt x="5812" y="6415"/>
                          <a:pt x="6511" y="671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p>
                </p:txBody>
              </p:sp>
              <p:sp>
                <p:nvSpPr>
                  <p:cNvPr id="74" name="Freeform 45">
                    <a:extLst>
                      <a:ext uri="{FF2B5EF4-FFF2-40B4-BE49-F238E27FC236}">
                        <a16:creationId xmlns:a16="http://schemas.microsoft.com/office/drawing/2014/main" id="{F5EDB7ED-DE23-4D84-B16E-63C173760D68}"/>
                      </a:ext>
                    </a:extLst>
                  </p:cNvPr>
                  <p:cNvSpPr>
                    <a:spLocks/>
                  </p:cNvSpPr>
                  <p:nvPr/>
                </p:nvSpPr>
                <p:spPr bwMode="auto">
                  <a:xfrm flipV="1">
                    <a:off x="2944815" y="319090"/>
                    <a:ext cx="1731963" cy="1724025"/>
                  </a:xfrm>
                  <a:custGeom>
                    <a:avLst/>
                    <a:gdLst>
                      <a:gd name="T0" fmla="*/ 6497 w 6619"/>
                      <a:gd name="T1" fmla="*/ 6621 h 6621"/>
                      <a:gd name="T2" fmla="*/ 6560 w 6619"/>
                      <a:gd name="T3" fmla="*/ 6609 h 6621"/>
                      <a:gd name="T4" fmla="*/ 6619 w 6619"/>
                      <a:gd name="T5" fmla="*/ 6434 h 6621"/>
                      <a:gd name="T6" fmla="*/ 211 w 6619"/>
                      <a:gd name="T7" fmla="*/ 0 h 6621"/>
                      <a:gd name="T8" fmla="*/ 0 w 6619"/>
                      <a:gd name="T9" fmla="*/ 75 h 6621"/>
                      <a:gd name="T10" fmla="*/ 821 w 6619"/>
                      <a:gd name="T11" fmla="*/ 1689 h 6621"/>
                      <a:gd name="T12" fmla="*/ 6497 w 6619"/>
                      <a:gd name="T13" fmla="*/ 6621 h 6621"/>
                    </a:gdLst>
                    <a:ahLst/>
                    <a:cxnLst>
                      <a:cxn ang="0">
                        <a:pos x="T0" y="T1"/>
                      </a:cxn>
                      <a:cxn ang="0">
                        <a:pos x="T2" y="T3"/>
                      </a:cxn>
                      <a:cxn ang="0">
                        <a:pos x="T4" y="T5"/>
                      </a:cxn>
                      <a:cxn ang="0">
                        <a:pos x="T6" y="T7"/>
                      </a:cxn>
                      <a:cxn ang="0">
                        <a:pos x="T8" y="T9"/>
                      </a:cxn>
                      <a:cxn ang="0">
                        <a:pos x="T10" y="T11"/>
                      </a:cxn>
                      <a:cxn ang="0">
                        <a:pos x="T12" y="T13"/>
                      </a:cxn>
                    </a:cxnLst>
                    <a:rect l="0" t="0" r="r" b="b"/>
                    <a:pathLst>
                      <a:path w="6619" h="6621">
                        <a:moveTo>
                          <a:pt x="6497" y="6621"/>
                        </a:moveTo>
                        <a:cubicBezTo>
                          <a:pt x="6513" y="6618"/>
                          <a:pt x="6544" y="6612"/>
                          <a:pt x="6560" y="6609"/>
                        </a:cubicBezTo>
                        <a:cubicBezTo>
                          <a:pt x="6579" y="6550"/>
                          <a:pt x="6601" y="6493"/>
                          <a:pt x="6619" y="6434"/>
                        </a:cubicBezTo>
                        <a:cubicBezTo>
                          <a:pt x="3736" y="5268"/>
                          <a:pt x="1371" y="2885"/>
                          <a:pt x="211" y="0"/>
                        </a:cubicBezTo>
                        <a:cubicBezTo>
                          <a:pt x="140" y="23"/>
                          <a:pt x="69" y="48"/>
                          <a:pt x="0" y="75"/>
                        </a:cubicBezTo>
                        <a:cubicBezTo>
                          <a:pt x="251" y="623"/>
                          <a:pt x="501" y="1176"/>
                          <a:pt x="821" y="1689"/>
                        </a:cubicBezTo>
                        <a:cubicBezTo>
                          <a:pt x="2118" y="3888"/>
                          <a:pt x="4147" y="5630"/>
                          <a:pt x="6497" y="66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grpSp>
          </p:grpSp>
          <p:sp>
            <p:nvSpPr>
              <p:cNvPr id="17" name="Oval 16">
                <a:extLst>
                  <a:ext uri="{FF2B5EF4-FFF2-40B4-BE49-F238E27FC236}">
                    <a16:creationId xmlns:a16="http://schemas.microsoft.com/office/drawing/2014/main" id="{05E8415A-5C82-4F04-8858-3129344CA507}"/>
                  </a:ext>
                </a:extLst>
              </p:cNvPr>
              <p:cNvSpPr>
                <a:spLocks noChangeAspect="1"/>
              </p:cNvSpPr>
              <p:nvPr/>
            </p:nvSpPr>
            <p:spPr>
              <a:xfrm>
                <a:off x="5866822" y="2216323"/>
                <a:ext cx="481447" cy="481447"/>
              </a:xfrm>
              <a:prstGeom prst="ellipse">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 name="Oval 17">
                <a:extLst>
                  <a:ext uri="{FF2B5EF4-FFF2-40B4-BE49-F238E27FC236}">
                    <a16:creationId xmlns:a16="http://schemas.microsoft.com/office/drawing/2014/main" id="{1229DAA7-B9DB-426B-9874-B454D947A4BC}"/>
                  </a:ext>
                </a:extLst>
              </p:cNvPr>
              <p:cNvSpPr>
                <a:spLocks noChangeAspect="1"/>
              </p:cNvSpPr>
              <p:nvPr/>
            </p:nvSpPr>
            <p:spPr>
              <a:xfrm>
                <a:off x="5231513" y="3463470"/>
                <a:ext cx="481447" cy="481447"/>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rgbClr val="00AFD7"/>
                  </a:solidFill>
                </a:endParaRPr>
              </a:p>
            </p:txBody>
          </p:sp>
          <p:sp>
            <p:nvSpPr>
              <p:cNvPr id="19" name="Oval 18">
                <a:extLst>
                  <a:ext uri="{FF2B5EF4-FFF2-40B4-BE49-F238E27FC236}">
                    <a16:creationId xmlns:a16="http://schemas.microsoft.com/office/drawing/2014/main" id="{62C6A1FC-87E3-4EEA-BB23-902B82456436}"/>
                  </a:ext>
                </a:extLst>
              </p:cNvPr>
              <p:cNvSpPr>
                <a:spLocks noChangeAspect="1"/>
              </p:cNvSpPr>
              <p:nvPr/>
            </p:nvSpPr>
            <p:spPr>
              <a:xfrm>
                <a:off x="5485821" y="4530810"/>
                <a:ext cx="481447" cy="481447"/>
              </a:xfrm>
              <a:prstGeom prst="ellipse">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 name="Oval 19">
                <a:extLst>
                  <a:ext uri="{FF2B5EF4-FFF2-40B4-BE49-F238E27FC236}">
                    <a16:creationId xmlns:a16="http://schemas.microsoft.com/office/drawing/2014/main" id="{7E0FCF00-FF59-4C8B-8204-6BA8DC3B55FA}"/>
                  </a:ext>
                </a:extLst>
              </p:cNvPr>
              <p:cNvSpPr>
                <a:spLocks noChangeAspect="1"/>
              </p:cNvSpPr>
              <p:nvPr/>
            </p:nvSpPr>
            <p:spPr>
              <a:xfrm>
                <a:off x="8445224" y="2216323"/>
                <a:ext cx="481447" cy="481447"/>
              </a:xfrm>
              <a:prstGeom prst="ellipse">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 name="Oval 20">
                <a:extLst>
                  <a:ext uri="{FF2B5EF4-FFF2-40B4-BE49-F238E27FC236}">
                    <a16:creationId xmlns:a16="http://schemas.microsoft.com/office/drawing/2014/main" id="{0227F478-D698-4177-8938-557584EAB45C}"/>
                  </a:ext>
                </a:extLst>
              </p:cNvPr>
              <p:cNvSpPr>
                <a:spLocks noChangeAspect="1"/>
              </p:cNvSpPr>
              <p:nvPr/>
            </p:nvSpPr>
            <p:spPr>
              <a:xfrm>
                <a:off x="8965615" y="3463470"/>
                <a:ext cx="481447" cy="481447"/>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rgbClr val="00AFD7"/>
                  </a:solidFill>
                </a:endParaRPr>
              </a:p>
            </p:txBody>
          </p:sp>
          <p:sp>
            <p:nvSpPr>
              <p:cNvPr id="22" name="Oval 21">
                <a:extLst>
                  <a:ext uri="{FF2B5EF4-FFF2-40B4-BE49-F238E27FC236}">
                    <a16:creationId xmlns:a16="http://schemas.microsoft.com/office/drawing/2014/main" id="{6CE5740B-3EBD-44D8-81C3-660E83927668}"/>
                  </a:ext>
                </a:extLst>
              </p:cNvPr>
              <p:cNvSpPr>
                <a:spLocks noChangeAspect="1"/>
              </p:cNvSpPr>
              <p:nvPr/>
            </p:nvSpPr>
            <p:spPr>
              <a:xfrm>
                <a:off x="8762723" y="4530810"/>
                <a:ext cx="481447" cy="481447"/>
              </a:xfrm>
              <a:prstGeom prst="ellipse">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3" name="Oval 22">
                <a:extLst>
                  <a:ext uri="{FF2B5EF4-FFF2-40B4-BE49-F238E27FC236}">
                    <a16:creationId xmlns:a16="http://schemas.microsoft.com/office/drawing/2014/main" id="{44AB1447-AB93-41A8-9C78-D5C4A586265F}"/>
                  </a:ext>
                </a:extLst>
              </p:cNvPr>
              <p:cNvSpPr>
                <a:spLocks noChangeAspect="1"/>
              </p:cNvSpPr>
              <p:nvPr/>
            </p:nvSpPr>
            <p:spPr>
              <a:xfrm>
                <a:off x="7165937" y="5518991"/>
                <a:ext cx="481447" cy="481447"/>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rgbClr val="00AFD7"/>
                  </a:solidFill>
                </a:endParaRPr>
              </a:p>
            </p:txBody>
          </p:sp>
          <p:grpSp>
            <p:nvGrpSpPr>
              <p:cNvPr id="24" name="Google Shape;3658;p45">
                <a:extLst>
                  <a:ext uri="{FF2B5EF4-FFF2-40B4-BE49-F238E27FC236}">
                    <a16:creationId xmlns:a16="http://schemas.microsoft.com/office/drawing/2014/main" id="{FF45CF1B-9D8D-41F9-B455-981449EE6497}"/>
                  </a:ext>
                </a:extLst>
              </p:cNvPr>
              <p:cNvGrpSpPr>
                <a:grpSpLocks noChangeAspect="1"/>
              </p:cNvGrpSpPr>
              <p:nvPr/>
            </p:nvGrpSpPr>
            <p:grpSpPr>
              <a:xfrm>
                <a:off x="8549052" y="2312500"/>
                <a:ext cx="274320" cy="274277"/>
                <a:chOff x="2685825" y="840375"/>
                <a:chExt cx="481900" cy="481825"/>
              </a:xfrm>
              <a:solidFill>
                <a:schemeClr val="bg1"/>
              </a:solidFill>
            </p:grpSpPr>
            <p:sp>
              <p:nvSpPr>
                <p:cNvPr id="56" name="Google Shape;3659;p45">
                  <a:extLst>
                    <a:ext uri="{FF2B5EF4-FFF2-40B4-BE49-F238E27FC236}">
                      <a16:creationId xmlns:a16="http://schemas.microsoft.com/office/drawing/2014/main" id="{FCD99B10-8B5C-4365-8171-EA2C5D841C0E}"/>
                    </a:ext>
                  </a:extLst>
                </p:cNvPr>
                <p:cNvSpPr/>
                <p:nvPr/>
              </p:nvSpPr>
              <p:spPr>
                <a:xfrm>
                  <a:off x="2685825" y="840375"/>
                  <a:ext cx="481900" cy="481825"/>
                </a:xfrm>
                <a:custGeom>
                  <a:avLst/>
                  <a:gdLst/>
                  <a:ahLst/>
                  <a:cxnLst/>
                  <a:rect l="l" t="t" r="r" b="b"/>
                  <a:pathLst>
                    <a:path w="19276" h="19273" extrusionOk="0">
                      <a:moveTo>
                        <a:pt x="9600" y="4592"/>
                      </a:moveTo>
                      <a:cubicBezTo>
                        <a:pt x="12403" y="4592"/>
                        <a:pt x="14683" y="6872"/>
                        <a:pt x="14683" y="9675"/>
                      </a:cubicBezTo>
                      <a:cubicBezTo>
                        <a:pt x="14683" y="12476"/>
                        <a:pt x="12403" y="14755"/>
                        <a:pt x="9600" y="14755"/>
                      </a:cubicBezTo>
                      <a:cubicBezTo>
                        <a:pt x="6799" y="14755"/>
                        <a:pt x="4520" y="12476"/>
                        <a:pt x="4520" y="9675"/>
                      </a:cubicBezTo>
                      <a:cubicBezTo>
                        <a:pt x="4520" y="6872"/>
                        <a:pt x="6799" y="4592"/>
                        <a:pt x="9600" y="4592"/>
                      </a:cubicBezTo>
                      <a:close/>
                      <a:moveTo>
                        <a:pt x="8471" y="0"/>
                      </a:moveTo>
                      <a:cubicBezTo>
                        <a:pt x="8212" y="0"/>
                        <a:pt x="7986" y="175"/>
                        <a:pt x="7923" y="428"/>
                      </a:cubicBezTo>
                      <a:lnTo>
                        <a:pt x="7691" y="1427"/>
                      </a:lnTo>
                      <a:cubicBezTo>
                        <a:pt x="6778" y="1635"/>
                        <a:pt x="5908" y="1993"/>
                        <a:pt x="5116" y="2490"/>
                      </a:cubicBezTo>
                      <a:lnTo>
                        <a:pt x="4300" y="2002"/>
                      </a:lnTo>
                      <a:cubicBezTo>
                        <a:pt x="4210" y="1949"/>
                        <a:pt x="4110" y="1922"/>
                        <a:pt x="4010" y="1922"/>
                      </a:cubicBezTo>
                      <a:cubicBezTo>
                        <a:pt x="3864" y="1922"/>
                        <a:pt x="3719" y="1978"/>
                        <a:pt x="3611" y="2087"/>
                      </a:cubicBezTo>
                      <a:lnTo>
                        <a:pt x="2015" y="3683"/>
                      </a:lnTo>
                      <a:cubicBezTo>
                        <a:pt x="1831" y="3866"/>
                        <a:pt x="1798" y="4153"/>
                        <a:pt x="1930" y="4372"/>
                      </a:cubicBezTo>
                      <a:lnTo>
                        <a:pt x="2418" y="5188"/>
                      </a:lnTo>
                      <a:cubicBezTo>
                        <a:pt x="1921" y="5980"/>
                        <a:pt x="1563" y="6851"/>
                        <a:pt x="1355" y="7766"/>
                      </a:cubicBezTo>
                      <a:lnTo>
                        <a:pt x="431" y="7995"/>
                      </a:lnTo>
                      <a:cubicBezTo>
                        <a:pt x="178" y="8058"/>
                        <a:pt x="0" y="8284"/>
                        <a:pt x="3" y="8546"/>
                      </a:cubicBezTo>
                      <a:lnTo>
                        <a:pt x="3" y="10804"/>
                      </a:lnTo>
                      <a:cubicBezTo>
                        <a:pt x="0" y="11060"/>
                        <a:pt x="178" y="11286"/>
                        <a:pt x="428" y="11349"/>
                      </a:cubicBezTo>
                      <a:lnTo>
                        <a:pt x="1352" y="11581"/>
                      </a:lnTo>
                      <a:cubicBezTo>
                        <a:pt x="1560" y="12494"/>
                        <a:pt x="1921" y="13364"/>
                        <a:pt x="2418" y="14159"/>
                      </a:cubicBezTo>
                      <a:lnTo>
                        <a:pt x="1927" y="14972"/>
                      </a:lnTo>
                      <a:cubicBezTo>
                        <a:pt x="1795" y="15195"/>
                        <a:pt x="1831" y="15478"/>
                        <a:pt x="2012" y="15662"/>
                      </a:cubicBezTo>
                      <a:lnTo>
                        <a:pt x="3611" y="17261"/>
                      </a:lnTo>
                      <a:cubicBezTo>
                        <a:pt x="3720" y="17368"/>
                        <a:pt x="3864" y="17424"/>
                        <a:pt x="4011" y="17424"/>
                      </a:cubicBezTo>
                      <a:cubicBezTo>
                        <a:pt x="4110" y="17424"/>
                        <a:pt x="4210" y="17398"/>
                        <a:pt x="4300" y="17345"/>
                      </a:cubicBezTo>
                      <a:lnTo>
                        <a:pt x="5113" y="16854"/>
                      </a:lnTo>
                      <a:cubicBezTo>
                        <a:pt x="5908" y="17351"/>
                        <a:pt x="6778" y="17712"/>
                        <a:pt x="7691" y="17920"/>
                      </a:cubicBezTo>
                      <a:lnTo>
                        <a:pt x="7923" y="18844"/>
                      </a:lnTo>
                      <a:cubicBezTo>
                        <a:pt x="7983" y="19094"/>
                        <a:pt x="8212" y="19272"/>
                        <a:pt x="8471" y="19272"/>
                      </a:cubicBezTo>
                      <a:lnTo>
                        <a:pt x="10729" y="19272"/>
                      </a:lnTo>
                      <a:cubicBezTo>
                        <a:pt x="10988" y="19272"/>
                        <a:pt x="11214" y="19097"/>
                        <a:pt x="11277" y="18844"/>
                      </a:cubicBezTo>
                      <a:lnTo>
                        <a:pt x="11509" y="17920"/>
                      </a:lnTo>
                      <a:cubicBezTo>
                        <a:pt x="12421" y="17712"/>
                        <a:pt x="13292" y="17354"/>
                        <a:pt x="14084" y="16857"/>
                      </a:cubicBezTo>
                      <a:lnTo>
                        <a:pt x="14900" y="17345"/>
                      </a:lnTo>
                      <a:cubicBezTo>
                        <a:pt x="14989" y="17399"/>
                        <a:pt x="15090" y="17425"/>
                        <a:pt x="15190" y="17425"/>
                      </a:cubicBezTo>
                      <a:cubicBezTo>
                        <a:pt x="15336" y="17425"/>
                        <a:pt x="15480" y="17369"/>
                        <a:pt x="15589" y="17261"/>
                      </a:cubicBezTo>
                      <a:lnTo>
                        <a:pt x="17185" y="15665"/>
                      </a:lnTo>
                      <a:cubicBezTo>
                        <a:pt x="17369" y="15481"/>
                        <a:pt x="17402" y="15195"/>
                        <a:pt x="17270" y="14975"/>
                      </a:cubicBezTo>
                      <a:lnTo>
                        <a:pt x="16782" y="14159"/>
                      </a:lnTo>
                      <a:cubicBezTo>
                        <a:pt x="17279" y="13367"/>
                        <a:pt x="17637" y="12497"/>
                        <a:pt x="17845" y="11584"/>
                      </a:cubicBezTo>
                      <a:lnTo>
                        <a:pt x="18844" y="11352"/>
                      </a:lnTo>
                      <a:cubicBezTo>
                        <a:pt x="19097" y="11289"/>
                        <a:pt x="19275" y="11063"/>
                        <a:pt x="19275" y="10804"/>
                      </a:cubicBezTo>
                      <a:lnTo>
                        <a:pt x="19275" y="8546"/>
                      </a:lnTo>
                      <a:cubicBezTo>
                        <a:pt x="19275" y="8287"/>
                        <a:pt x="19097" y="8061"/>
                        <a:pt x="18847" y="7998"/>
                      </a:cubicBezTo>
                      <a:lnTo>
                        <a:pt x="17848" y="7766"/>
                      </a:lnTo>
                      <a:cubicBezTo>
                        <a:pt x="17640" y="6854"/>
                        <a:pt x="17279" y="5983"/>
                        <a:pt x="16782" y="5188"/>
                      </a:cubicBezTo>
                      <a:lnTo>
                        <a:pt x="17273" y="4375"/>
                      </a:lnTo>
                      <a:cubicBezTo>
                        <a:pt x="17405" y="4153"/>
                        <a:pt x="17369" y="3869"/>
                        <a:pt x="17188" y="3686"/>
                      </a:cubicBezTo>
                      <a:lnTo>
                        <a:pt x="15589" y="2090"/>
                      </a:lnTo>
                      <a:cubicBezTo>
                        <a:pt x="15480" y="1980"/>
                        <a:pt x="15335" y="1923"/>
                        <a:pt x="15188" y="1923"/>
                      </a:cubicBezTo>
                      <a:cubicBezTo>
                        <a:pt x="15089" y="1923"/>
                        <a:pt x="14989" y="1949"/>
                        <a:pt x="14900" y="2002"/>
                      </a:cubicBezTo>
                      <a:lnTo>
                        <a:pt x="14087" y="2493"/>
                      </a:lnTo>
                      <a:cubicBezTo>
                        <a:pt x="13292" y="1996"/>
                        <a:pt x="12421" y="1635"/>
                        <a:pt x="11509" y="1427"/>
                      </a:cubicBezTo>
                      <a:lnTo>
                        <a:pt x="11277" y="428"/>
                      </a:lnTo>
                      <a:cubicBezTo>
                        <a:pt x="11217" y="178"/>
                        <a:pt x="10988" y="0"/>
                        <a:pt x="10729" y="0"/>
                      </a:cubicBezTo>
                      <a:close/>
                    </a:path>
                  </a:pathLst>
                </a:custGeom>
                <a:grpFill/>
                <a:ln>
                  <a:noFill/>
                </a:ln>
              </p:spPr>
              <p:txBody>
                <a:bodyPr spcFirstLastPara="1" wrap="square" lIns="121900" tIns="121900" rIns="121900" bIns="121900" anchor="ctr" anchorCtr="0">
                  <a:noAutofit/>
                </a:bodyPr>
                <a:lstStyle/>
                <a:p>
                  <a:endParaRPr sz="1600">
                    <a:solidFill>
                      <a:srgbClr val="435D74"/>
                    </a:solidFill>
                  </a:endParaRPr>
                </a:p>
              </p:txBody>
            </p:sp>
            <p:sp>
              <p:nvSpPr>
                <p:cNvPr id="57" name="Google Shape;3660;p45">
                  <a:extLst>
                    <a:ext uri="{FF2B5EF4-FFF2-40B4-BE49-F238E27FC236}">
                      <a16:creationId xmlns:a16="http://schemas.microsoft.com/office/drawing/2014/main" id="{A228D80B-2749-4197-8E36-6AF72ADBE3F6}"/>
                    </a:ext>
                  </a:extLst>
                </p:cNvPr>
                <p:cNvSpPr/>
                <p:nvPr/>
              </p:nvSpPr>
              <p:spPr>
                <a:xfrm>
                  <a:off x="2819200" y="983400"/>
                  <a:ext cx="205475" cy="197625"/>
                </a:xfrm>
                <a:custGeom>
                  <a:avLst/>
                  <a:gdLst/>
                  <a:ahLst/>
                  <a:cxnLst/>
                  <a:rect l="l" t="t" r="r" b="b"/>
                  <a:pathLst>
                    <a:path w="8219" h="7905" extrusionOk="0">
                      <a:moveTo>
                        <a:pt x="4265" y="1129"/>
                      </a:moveTo>
                      <a:cubicBezTo>
                        <a:pt x="4629" y="1129"/>
                        <a:pt x="4996" y="1199"/>
                        <a:pt x="5346" y="1343"/>
                      </a:cubicBezTo>
                      <a:cubicBezTo>
                        <a:pt x="6400" y="1780"/>
                        <a:pt x="7089" y="2810"/>
                        <a:pt x="7089" y="3954"/>
                      </a:cubicBezTo>
                      <a:cubicBezTo>
                        <a:pt x="7086" y="5511"/>
                        <a:pt x="5825" y="6773"/>
                        <a:pt x="4265" y="6776"/>
                      </a:cubicBezTo>
                      <a:cubicBezTo>
                        <a:pt x="3124" y="6776"/>
                        <a:pt x="2094" y="6089"/>
                        <a:pt x="1657" y="5032"/>
                      </a:cubicBezTo>
                      <a:cubicBezTo>
                        <a:pt x="1221" y="3978"/>
                        <a:pt x="1461" y="2765"/>
                        <a:pt x="2268" y="1958"/>
                      </a:cubicBezTo>
                      <a:cubicBezTo>
                        <a:pt x="2808" y="1416"/>
                        <a:pt x="3530" y="1129"/>
                        <a:pt x="4265" y="1129"/>
                      </a:cubicBezTo>
                      <a:close/>
                      <a:moveTo>
                        <a:pt x="4265" y="0"/>
                      </a:moveTo>
                      <a:cubicBezTo>
                        <a:pt x="2666" y="0"/>
                        <a:pt x="1227" y="964"/>
                        <a:pt x="612" y="2440"/>
                      </a:cubicBezTo>
                      <a:cubicBezTo>
                        <a:pt x="1" y="3918"/>
                        <a:pt x="341" y="5616"/>
                        <a:pt x="1470" y="6749"/>
                      </a:cubicBezTo>
                      <a:cubicBezTo>
                        <a:pt x="2226" y="7504"/>
                        <a:pt x="3237" y="7905"/>
                        <a:pt x="4265" y="7905"/>
                      </a:cubicBezTo>
                      <a:cubicBezTo>
                        <a:pt x="4774" y="7905"/>
                        <a:pt x="5288" y="7806"/>
                        <a:pt x="5777" y="7604"/>
                      </a:cubicBezTo>
                      <a:cubicBezTo>
                        <a:pt x="7255" y="6993"/>
                        <a:pt x="8219" y="5550"/>
                        <a:pt x="8219" y="3954"/>
                      </a:cubicBezTo>
                      <a:cubicBezTo>
                        <a:pt x="8216" y="1771"/>
                        <a:pt x="6448" y="3"/>
                        <a:pt x="4265" y="0"/>
                      </a:cubicBezTo>
                      <a:close/>
                    </a:path>
                  </a:pathLst>
                </a:custGeom>
                <a:grpFill/>
                <a:ln>
                  <a:noFill/>
                </a:ln>
              </p:spPr>
              <p:txBody>
                <a:bodyPr spcFirstLastPara="1" wrap="square" lIns="121900" tIns="121900" rIns="121900" bIns="121900" anchor="ctr" anchorCtr="0">
                  <a:noAutofit/>
                </a:bodyPr>
                <a:lstStyle/>
                <a:p>
                  <a:endParaRPr sz="1600">
                    <a:solidFill>
                      <a:srgbClr val="435D74"/>
                    </a:solidFill>
                  </a:endParaRPr>
                </a:p>
              </p:txBody>
            </p:sp>
          </p:grpSp>
          <p:grpSp>
            <p:nvGrpSpPr>
              <p:cNvPr id="25" name="Google Shape;4572;p46">
                <a:extLst>
                  <a:ext uri="{FF2B5EF4-FFF2-40B4-BE49-F238E27FC236}">
                    <a16:creationId xmlns:a16="http://schemas.microsoft.com/office/drawing/2014/main" id="{65775285-C708-4E33-882F-F7BC473D6442}"/>
                  </a:ext>
                </a:extLst>
              </p:cNvPr>
              <p:cNvGrpSpPr>
                <a:grpSpLocks noChangeAspect="1"/>
              </p:cNvGrpSpPr>
              <p:nvPr/>
            </p:nvGrpSpPr>
            <p:grpSpPr>
              <a:xfrm>
                <a:off x="5966864" y="2320270"/>
                <a:ext cx="274320" cy="268863"/>
                <a:chOff x="-60988625" y="3740800"/>
                <a:chExt cx="316650" cy="310350"/>
              </a:xfrm>
              <a:solidFill>
                <a:schemeClr val="bg1"/>
              </a:solidFill>
            </p:grpSpPr>
            <p:sp>
              <p:nvSpPr>
                <p:cNvPr id="53" name="Google Shape;4573;p46">
                  <a:extLst>
                    <a:ext uri="{FF2B5EF4-FFF2-40B4-BE49-F238E27FC236}">
                      <a16:creationId xmlns:a16="http://schemas.microsoft.com/office/drawing/2014/main" id="{5FAF9551-F0F8-477D-B22F-458D3D8227F2}"/>
                    </a:ext>
                  </a:extLst>
                </p:cNvPr>
                <p:cNvSpPr/>
                <p:nvPr/>
              </p:nvSpPr>
              <p:spPr>
                <a:xfrm>
                  <a:off x="-60988625" y="3740800"/>
                  <a:ext cx="311125" cy="310350"/>
                </a:xfrm>
                <a:custGeom>
                  <a:avLst/>
                  <a:gdLst/>
                  <a:ahLst/>
                  <a:cxnLst/>
                  <a:rect l="l" t="t" r="r" b="b"/>
                  <a:pathLst>
                    <a:path w="12445" h="12414" extrusionOk="0">
                      <a:moveTo>
                        <a:pt x="7026" y="1670"/>
                      </a:moveTo>
                      <a:cubicBezTo>
                        <a:pt x="7278" y="1670"/>
                        <a:pt x="7467" y="1859"/>
                        <a:pt x="7467" y="2111"/>
                      </a:cubicBezTo>
                      <a:cubicBezTo>
                        <a:pt x="7467" y="2332"/>
                        <a:pt x="7278" y="2490"/>
                        <a:pt x="7026" y="2490"/>
                      </a:cubicBezTo>
                      <a:lnTo>
                        <a:pt x="2080" y="2490"/>
                      </a:lnTo>
                      <a:cubicBezTo>
                        <a:pt x="1828" y="2490"/>
                        <a:pt x="1639" y="2300"/>
                        <a:pt x="1639" y="2111"/>
                      </a:cubicBezTo>
                      <a:cubicBezTo>
                        <a:pt x="1639" y="1828"/>
                        <a:pt x="1828" y="1670"/>
                        <a:pt x="2080" y="1670"/>
                      </a:cubicBezTo>
                      <a:close/>
                      <a:moveTo>
                        <a:pt x="7026" y="4159"/>
                      </a:moveTo>
                      <a:cubicBezTo>
                        <a:pt x="7278" y="4159"/>
                        <a:pt x="7467" y="4348"/>
                        <a:pt x="7467" y="4537"/>
                      </a:cubicBezTo>
                      <a:cubicBezTo>
                        <a:pt x="7467" y="4789"/>
                        <a:pt x="7278" y="4978"/>
                        <a:pt x="7026" y="4978"/>
                      </a:cubicBezTo>
                      <a:lnTo>
                        <a:pt x="2080" y="4978"/>
                      </a:lnTo>
                      <a:cubicBezTo>
                        <a:pt x="1828" y="4978"/>
                        <a:pt x="1639" y="4789"/>
                        <a:pt x="1639" y="4537"/>
                      </a:cubicBezTo>
                      <a:cubicBezTo>
                        <a:pt x="1639" y="4317"/>
                        <a:pt x="1828" y="4159"/>
                        <a:pt x="2080" y="4159"/>
                      </a:cubicBezTo>
                      <a:close/>
                      <a:moveTo>
                        <a:pt x="7026" y="6648"/>
                      </a:moveTo>
                      <a:cubicBezTo>
                        <a:pt x="7278" y="6648"/>
                        <a:pt x="7467" y="6837"/>
                        <a:pt x="7467" y="7058"/>
                      </a:cubicBezTo>
                      <a:cubicBezTo>
                        <a:pt x="7467" y="7310"/>
                        <a:pt x="7278" y="7467"/>
                        <a:pt x="7026" y="7467"/>
                      </a:cubicBezTo>
                      <a:lnTo>
                        <a:pt x="2080" y="7467"/>
                      </a:lnTo>
                      <a:cubicBezTo>
                        <a:pt x="1828" y="7467"/>
                        <a:pt x="1639" y="7278"/>
                        <a:pt x="1639" y="7058"/>
                      </a:cubicBezTo>
                      <a:cubicBezTo>
                        <a:pt x="1639" y="6806"/>
                        <a:pt x="1828" y="6648"/>
                        <a:pt x="2080" y="6648"/>
                      </a:cubicBezTo>
                      <a:close/>
                      <a:moveTo>
                        <a:pt x="7026" y="9106"/>
                      </a:moveTo>
                      <a:cubicBezTo>
                        <a:pt x="7278" y="9106"/>
                        <a:pt x="7467" y="9295"/>
                        <a:pt x="7467" y="9515"/>
                      </a:cubicBezTo>
                      <a:cubicBezTo>
                        <a:pt x="7467" y="9736"/>
                        <a:pt x="7278" y="9893"/>
                        <a:pt x="7026" y="9893"/>
                      </a:cubicBezTo>
                      <a:lnTo>
                        <a:pt x="2080" y="9893"/>
                      </a:lnTo>
                      <a:cubicBezTo>
                        <a:pt x="1828" y="9893"/>
                        <a:pt x="1639" y="9704"/>
                        <a:pt x="1639" y="9515"/>
                      </a:cubicBezTo>
                      <a:cubicBezTo>
                        <a:pt x="1639" y="9263"/>
                        <a:pt x="1828" y="9106"/>
                        <a:pt x="2080" y="9106"/>
                      </a:cubicBezTo>
                      <a:close/>
                      <a:moveTo>
                        <a:pt x="11500" y="10775"/>
                      </a:moveTo>
                      <a:cubicBezTo>
                        <a:pt x="11342" y="11248"/>
                        <a:pt x="10870" y="11594"/>
                        <a:pt x="10303" y="11594"/>
                      </a:cubicBezTo>
                      <a:cubicBezTo>
                        <a:pt x="9767" y="11594"/>
                        <a:pt x="9326" y="11248"/>
                        <a:pt x="9137" y="10775"/>
                      </a:cubicBezTo>
                      <a:close/>
                      <a:moveTo>
                        <a:pt x="1261" y="1"/>
                      </a:moveTo>
                      <a:cubicBezTo>
                        <a:pt x="568" y="1"/>
                        <a:pt x="32" y="568"/>
                        <a:pt x="32" y="1229"/>
                      </a:cubicBezTo>
                      <a:lnTo>
                        <a:pt x="32" y="10334"/>
                      </a:lnTo>
                      <a:cubicBezTo>
                        <a:pt x="0" y="11468"/>
                        <a:pt x="946" y="12414"/>
                        <a:pt x="2080" y="12414"/>
                      </a:cubicBezTo>
                      <a:lnTo>
                        <a:pt x="10334" y="12414"/>
                      </a:lnTo>
                      <a:cubicBezTo>
                        <a:pt x="11500" y="12414"/>
                        <a:pt x="12445" y="11468"/>
                        <a:pt x="12445" y="10334"/>
                      </a:cubicBezTo>
                      <a:cubicBezTo>
                        <a:pt x="12445" y="10082"/>
                        <a:pt x="12224" y="9893"/>
                        <a:pt x="12004" y="9893"/>
                      </a:cubicBezTo>
                      <a:lnTo>
                        <a:pt x="9074" y="9893"/>
                      </a:lnTo>
                      <a:lnTo>
                        <a:pt x="9074" y="1229"/>
                      </a:lnTo>
                      <a:cubicBezTo>
                        <a:pt x="9074" y="568"/>
                        <a:pt x="8538" y="1"/>
                        <a:pt x="7877" y="1"/>
                      </a:cubicBezTo>
                      <a:close/>
                    </a:path>
                  </a:pathLst>
                </a:custGeom>
                <a:grpFill/>
                <a:ln>
                  <a:noFill/>
                </a:ln>
              </p:spPr>
              <p:txBody>
                <a:bodyPr spcFirstLastPara="1" wrap="square" lIns="121900" tIns="121900" rIns="121900" bIns="121900" anchor="ctr" anchorCtr="0">
                  <a:noAutofit/>
                </a:bodyPr>
                <a:lstStyle/>
                <a:p>
                  <a:endParaRPr sz="1600"/>
                </a:p>
              </p:txBody>
            </p:sp>
            <p:sp>
              <p:nvSpPr>
                <p:cNvPr id="54" name="Google Shape;4574;p46">
                  <a:extLst>
                    <a:ext uri="{FF2B5EF4-FFF2-40B4-BE49-F238E27FC236}">
                      <a16:creationId xmlns:a16="http://schemas.microsoft.com/office/drawing/2014/main" id="{99C050FE-5F05-4AE6-9411-C4E8C6A2A00D}"/>
                    </a:ext>
                  </a:extLst>
                </p:cNvPr>
                <p:cNvSpPr/>
                <p:nvPr/>
              </p:nvSpPr>
              <p:spPr>
                <a:xfrm>
                  <a:off x="-60742100" y="3920375"/>
                  <a:ext cx="68550" cy="55175"/>
                </a:xfrm>
                <a:custGeom>
                  <a:avLst/>
                  <a:gdLst/>
                  <a:ahLst/>
                  <a:cxnLst/>
                  <a:rect l="l" t="t" r="r" b="b"/>
                  <a:pathLst>
                    <a:path w="2742" h="2207" extrusionOk="0">
                      <a:moveTo>
                        <a:pt x="0" y="1"/>
                      </a:moveTo>
                      <a:lnTo>
                        <a:pt x="0" y="32"/>
                      </a:lnTo>
                      <a:lnTo>
                        <a:pt x="1009" y="1986"/>
                      </a:lnTo>
                      <a:cubicBezTo>
                        <a:pt x="1103" y="2080"/>
                        <a:pt x="1261" y="2206"/>
                        <a:pt x="1418" y="2206"/>
                      </a:cubicBezTo>
                      <a:cubicBezTo>
                        <a:pt x="1576" y="2206"/>
                        <a:pt x="1733" y="2143"/>
                        <a:pt x="1796" y="1986"/>
                      </a:cubicBezTo>
                      <a:lnTo>
                        <a:pt x="2741" y="32"/>
                      </a:lnTo>
                      <a:lnTo>
                        <a:pt x="2741" y="1"/>
                      </a:lnTo>
                      <a:close/>
                    </a:path>
                  </a:pathLst>
                </a:custGeom>
                <a:grpFill/>
                <a:ln>
                  <a:noFill/>
                </a:ln>
              </p:spPr>
              <p:txBody>
                <a:bodyPr spcFirstLastPara="1" wrap="square" lIns="121900" tIns="121900" rIns="121900" bIns="121900" anchor="ctr" anchorCtr="0">
                  <a:noAutofit/>
                </a:bodyPr>
                <a:lstStyle/>
                <a:p>
                  <a:endParaRPr sz="1600"/>
                </a:p>
              </p:txBody>
            </p:sp>
            <p:sp>
              <p:nvSpPr>
                <p:cNvPr id="55" name="Google Shape;4575;p46">
                  <a:extLst>
                    <a:ext uri="{FF2B5EF4-FFF2-40B4-BE49-F238E27FC236}">
                      <a16:creationId xmlns:a16="http://schemas.microsoft.com/office/drawing/2014/main" id="{A59EC298-8477-4CBE-A1FE-187E22AF63E2}"/>
                    </a:ext>
                  </a:extLst>
                </p:cNvPr>
                <p:cNvSpPr/>
                <p:nvPr/>
              </p:nvSpPr>
              <p:spPr>
                <a:xfrm>
                  <a:off x="-60740525" y="3741600"/>
                  <a:ext cx="68550" cy="158325"/>
                </a:xfrm>
                <a:custGeom>
                  <a:avLst/>
                  <a:gdLst/>
                  <a:ahLst/>
                  <a:cxnLst/>
                  <a:rect l="l" t="t" r="r" b="b"/>
                  <a:pathLst>
                    <a:path w="2742" h="6333" extrusionOk="0">
                      <a:moveTo>
                        <a:pt x="1796" y="819"/>
                      </a:moveTo>
                      <a:cubicBezTo>
                        <a:pt x="1891" y="819"/>
                        <a:pt x="1922" y="882"/>
                        <a:pt x="1922" y="945"/>
                      </a:cubicBezTo>
                      <a:lnTo>
                        <a:pt x="1922" y="1638"/>
                      </a:lnTo>
                      <a:lnTo>
                        <a:pt x="820" y="1638"/>
                      </a:lnTo>
                      <a:lnTo>
                        <a:pt x="820" y="945"/>
                      </a:lnTo>
                      <a:cubicBezTo>
                        <a:pt x="820" y="851"/>
                        <a:pt x="883" y="819"/>
                        <a:pt x="977" y="819"/>
                      </a:cubicBezTo>
                      <a:close/>
                      <a:moveTo>
                        <a:pt x="977" y="0"/>
                      </a:moveTo>
                      <a:cubicBezTo>
                        <a:pt x="410" y="0"/>
                        <a:pt x="1" y="410"/>
                        <a:pt x="1" y="945"/>
                      </a:cubicBezTo>
                      <a:lnTo>
                        <a:pt x="1" y="6333"/>
                      </a:lnTo>
                      <a:lnTo>
                        <a:pt x="2741" y="6333"/>
                      </a:lnTo>
                      <a:lnTo>
                        <a:pt x="2741" y="945"/>
                      </a:lnTo>
                      <a:cubicBezTo>
                        <a:pt x="2741" y="410"/>
                        <a:pt x="2300" y="0"/>
                        <a:pt x="1796" y="0"/>
                      </a:cubicBezTo>
                      <a:close/>
                    </a:path>
                  </a:pathLst>
                </a:custGeom>
                <a:grpFill/>
                <a:ln>
                  <a:noFill/>
                </a:ln>
              </p:spPr>
              <p:txBody>
                <a:bodyPr spcFirstLastPara="1" wrap="square" lIns="121900" tIns="121900" rIns="121900" bIns="121900" anchor="ctr" anchorCtr="0">
                  <a:noAutofit/>
                </a:bodyPr>
                <a:lstStyle/>
                <a:p>
                  <a:endParaRPr sz="1600"/>
                </a:p>
              </p:txBody>
            </p:sp>
          </p:grpSp>
          <p:grpSp>
            <p:nvGrpSpPr>
              <p:cNvPr id="26" name="Google Shape;8107;p54">
                <a:extLst>
                  <a:ext uri="{FF2B5EF4-FFF2-40B4-BE49-F238E27FC236}">
                    <a16:creationId xmlns:a16="http://schemas.microsoft.com/office/drawing/2014/main" id="{41EC165F-0B24-420E-8DE1-26DC70F1EBD2}"/>
                  </a:ext>
                </a:extLst>
              </p:cNvPr>
              <p:cNvGrpSpPr>
                <a:grpSpLocks noChangeAspect="1"/>
              </p:cNvGrpSpPr>
              <p:nvPr/>
            </p:nvGrpSpPr>
            <p:grpSpPr>
              <a:xfrm>
                <a:off x="5308737" y="3566331"/>
                <a:ext cx="309270" cy="307577"/>
                <a:chOff x="-5971525" y="3273750"/>
                <a:chExt cx="292250" cy="290650"/>
              </a:xfrm>
              <a:solidFill>
                <a:schemeClr val="bg1"/>
              </a:solidFill>
            </p:grpSpPr>
            <p:sp>
              <p:nvSpPr>
                <p:cNvPr id="51" name="Google Shape;8108;p54">
                  <a:extLst>
                    <a:ext uri="{FF2B5EF4-FFF2-40B4-BE49-F238E27FC236}">
                      <a16:creationId xmlns:a16="http://schemas.microsoft.com/office/drawing/2014/main" id="{19673650-90B9-4A92-A61D-6B814082740F}"/>
                    </a:ext>
                  </a:extLst>
                </p:cNvPr>
                <p:cNvSpPr/>
                <p:nvPr/>
              </p:nvSpPr>
              <p:spPr>
                <a:xfrm>
                  <a:off x="-5868325" y="3273750"/>
                  <a:ext cx="85075" cy="84300"/>
                </a:xfrm>
                <a:custGeom>
                  <a:avLst/>
                  <a:gdLst/>
                  <a:ahLst/>
                  <a:cxnLst/>
                  <a:rect l="l" t="t" r="r" b="b"/>
                  <a:pathLst>
                    <a:path w="3403" h="3372" extrusionOk="0">
                      <a:moveTo>
                        <a:pt x="1701" y="0"/>
                      </a:moveTo>
                      <a:cubicBezTo>
                        <a:pt x="788" y="0"/>
                        <a:pt x="0" y="756"/>
                        <a:pt x="0" y="1702"/>
                      </a:cubicBezTo>
                      <a:cubicBezTo>
                        <a:pt x="0" y="2615"/>
                        <a:pt x="788" y="3371"/>
                        <a:pt x="1701" y="3371"/>
                      </a:cubicBezTo>
                      <a:cubicBezTo>
                        <a:pt x="2646" y="3371"/>
                        <a:pt x="3403" y="2615"/>
                        <a:pt x="3403" y="1702"/>
                      </a:cubicBezTo>
                      <a:cubicBezTo>
                        <a:pt x="3403" y="756"/>
                        <a:pt x="2646" y="0"/>
                        <a:pt x="1701" y="0"/>
                      </a:cubicBezTo>
                      <a:close/>
                    </a:path>
                  </a:pathLst>
                </a:custGeom>
                <a:grpFill/>
                <a:ln>
                  <a:noFill/>
                </a:ln>
              </p:spPr>
              <p:txBody>
                <a:bodyPr spcFirstLastPara="1" wrap="square" lIns="121900" tIns="121900" rIns="121900" bIns="121900" anchor="ctr" anchorCtr="0">
                  <a:noAutofit/>
                </a:bodyPr>
                <a:lstStyle/>
                <a:p>
                  <a:endParaRPr sz="1600"/>
                </a:p>
              </p:txBody>
            </p:sp>
            <p:sp>
              <p:nvSpPr>
                <p:cNvPr id="52" name="Google Shape;8109;p54">
                  <a:extLst>
                    <a:ext uri="{FF2B5EF4-FFF2-40B4-BE49-F238E27FC236}">
                      <a16:creationId xmlns:a16="http://schemas.microsoft.com/office/drawing/2014/main" id="{79728703-78B2-4087-B6F3-F71D79B061E2}"/>
                    </a:ext>
                  </a:extLst>
                </p:cNvPr>
                <p:cNvSpPr/>
                <p:nvPr/>
              </p:nvSpPr>
              <p:spPr>
                <a:xfrm>
                  <a:off x="-5971525" y="3308400"/>
                  <a:ext cx="292250" cy="256000"/>
                </a:xfrm>
                <a:custGeom>
                  <a:avLst/>
                  <a:gdLst/>
                  <a:ahLst/>
                  <a:cxnLst/>
                  <a:rect l="l" t="t" r="r" b="b"/>
                  <a:pathLst>
                    <a:path w="11690" h="10240" extrusionOk="0">
                      <a:moveTo>
                        <a:pt x="2049" y="1"/>
                      </a:moveTo>
                      <a:cubicBezTo>
                        <a:pt x="1324" y="1"/>
                        <a:pt x="694" y="599"/>
                        <a:pt x="694" y="1355"/>
                      </a:cubicBezTo>
                      <a:cubicBezTo>
                        <a:pt x="694" y="1733"/>
                        <a:pt x="852" y="2080"/>
                        <a:pt x="1072" y="2300"/>
                      </a:cubicBezTo>
                      <a:cubicBezTo>
                        <a:pt x="442" y="2647"/>
                        <a:pt x="1" y="3340"/>
                        <a:pt x="1" y="4096"/>
                      </a:cubicBezTo>
                      <a:lnTo>
                        <a:pt x="1" y="5766"/>
                      </a:lnTo>
                      <a:cubicBezTo>
                        <a:pt x="1" y="6207"/>
                        <a:pt x="284" y="6617"/>
                        <a:pt x="694" y="6774"/>
                      </a:cubicBezTo>
                      <a:lnTo>
                        <a:pt x="694" y="8538"/>
                      </a:lnTo>
                      <a:cubicBezTo>
                        <a:pt x="694" y="9074"/>
                        <a:pt x="1167" y="9546"/>
                        <a:pt x="1702" y="9546"/>
                      </a:cubicBezTo>
                      <a:lnTo>
                        <a:pt x="2364" y="9546"/>
                      </a:lnTo>
                      <a:cubicBezTo>
                        <a:pt x="2931" y="9546"/>
                        <a:pt x="3403" y="9074"/>
                        <a:pt x="3403" y="8538"/>
                      </a:cubicBezTo>
                      <a:lnTo>
                        <a:pt x="3403" y="6774"/>
                      </a:lnTo>
                      <a:cubicBezTo>
                        <a:pt x="3529" y="6711"/>
                        <a:pt x="3624" y="6648"/>
                        <a:pt x="3750" y="6522"/>
                      </a:cubicBezTo>
                      <a:cubicBezTo>
                        <a:pt x="3876" y="6585"/>
                        <a:pt x="3939" y="6680"/>
                        <a:pt x="4097" y="6774"/>
                      </a:cubicBezTo>
                      <a:lnTo>
                        <a:pt x="4097" y="9200"/>
                      </a:lnTo>
                      <a:cubicBezTo>
                        <a:pt x="4097" y="9735"/>
                        <a:pt x="4569" y="10240"/>
                        <a:pt x="5136" y="10240"/>
                      </a:cubicBezTo>
                      <a:lnTo>
                        <a:pt x="6522" y="10240"/>
                      </a:lnTo>
                      <a:cubicBezTo>
                        <a:pt x="7058" y="10240"/>
                        <a:pt x="7562" y="9767"/>
                        <a:pt x="7562" y="9200"/>
                      </a:cubicBezTo>
                      <a:lnTo>
                        <a:pt x="7562" y="6774"/>
                      </a:lnTo>
                      <a:cubicBezTo>
                        <a:pt x="7688" y="6711"/>
                        <a:pt x="7814" y="6648"/>
                        <a:pt x="7940" y="6522"/>
                      </a:cubicBezTo>
                      <a:cubicBezTo>
                        <a:pt x="8035" y="6585"/>
                        <a:pt x="8129" y="6680"/>
                        <a:pt x="8287" y="6774"/>
                      </a:cubicBezTo>
                      <a:lnTo>
                        <a:pt x="8287" y="8538"/>
                      </a:lnTo>
                      <a:cubicBezTo>
                        <a:pt x="8287" y="9074"/>
                        <a:pt x="8759" y="9546"/>
                        <a:pt x="9295" y="9546"/>
                      </a:cubicBezTo>
                      <a:lnTo>
                        <a:pt x="9988" y="9546"/>
                      </a:lnTo>
                      <a:cubicBezTo>
                        <a:pt x="10524" y="9546"/>
                        <a:pt x="10996" y="9074"/>
                        <a:pt x="10996" y="8538"/>
                      </a:cubicBezTo>
                      <a:lnTo>
                        <a:pt x="10996" y="6774"/>
                      </a:lnTo>
                      <a:cubicBezTo>
                        <a:pt x="11406" y="6617"/>
                        <a:pt x="11658" y="6238"/>
                        <a:pt x="11658" y="5766"/>
                      </a:cubicBezTo>
                      <a:lnTo>
                        <a:pt x="11658" y="4096"/>
                      </a:lnTo>
                      <a:cubicBezTo>
                        <a:pt x="11689" y="3340"/>
                        <a:pt x="11280" y="2678"/>
                        <a:pt x="10650" y="2300"/>
                      </a:cubicBezTo>
                      <a:cubicBezTo>
                        <a:pt x="10870" y="2080"/>
                        <a:pt x="11028" y="1733"/>
                        <a:pt x="11028" y="1355"/>
                      </a:cubicBezTo>
                      <a:cubicBezTo>
                        <a:pt x="11028" y="599"/>
                        <a:pt x="10398" y="1"/>
                        <a:pt x="9641" y="1"/>
                      </a:cubicBezTo>
                      <a:cubicBezTo>
                        <a:pt x="8917" y="1"/>
                        <a:pt x="8287" y="599"/>
                        <a:pt x="8287" y="1355"/>
                      </a:cubicBezTo>
                      <a:cubicBezTo>
                        <a:pt x="8287" y="1733"/>
                        <a:pt x="8444" y="2080"/>
                        <a:pt x="8665" y="2300"/>
                      </a:cubicBezTo>
                      <a:cubicBezTo>
                        <a:pt x="8444" y="2426"/>
                        <a:pt x="8224" y="2584"/>
                        <a:pt x="8066" y="2773"/>
                      </a:cubicBezTo>
                      <a:cubicBezTo>
                        <a:pt x="7972" y="2521"/>
                        <a:pt x="7751" y="2237"/>
                        <a:pt x="7562" y="2017"/>
                      </a:cubicBezTo>
                      <a:cubicBezTo>
                        <a:pt x="7216" y="2395"/>
                        <a:pt x="6743" y="2584"/>
                        <a:pt x="6239" y="2647"/>
                      </a:cubicBezTo>
                      <a:lnTo>
                        <a:pt x="6239" y="4380"/>
                      </a:lnTo>
                      <a:cubicBezTo>
                        <a:pt x="6239" y="4604"/>
                        <a:pt x="6043" y="4722"/>
                        <a:pt x="5851" y="4722"/>
                      </a:cubicBezTo>
                      <a:cubicBezTo>
                        <a:pt x="5665" y="4722"/>
                        <a:pt x="5483" y="4612"/>
                        <a:pt x="5483" y="4380"/>
                      </a:cubicBezTo>
                      <a:lnTo>
                        <a:pt x="5483" y="2647"/>
                      </a:lnTo>
                      <a:cubicBezTo>
                        <a:pt x="4979" y="2584"/>
                        <a:pt x="4506" y="2332"/>
                        <a:pt x="4160" y="2017"/>
                      </a:cubicBezTo>
                      <a:cubicBezTo>
                        <a:pt x="3908" y="2237"/>
                        <a:pt x="3750" y="2521"/>
                        <a:pt x="3624" y="2773"/>
                      </a:cubicBezTo>
                      <a:cubicBezTo>
                        <a:pt x="3466" y="2584"/>
                        <a:pt x="3277" y="2426"/>
                        <a:pt x="3057" y="2300"/>
                      </a:cubicBezTo>
                      <a:cubicBezTo>
                        <a:pt x="3277" y="2080"/>
                        <a:pt x="3435" y="1733"/>
                        <a:pt x="3435" y="1355"/>
                      </a:cubicBezTo>
                      <a:cubicBezTo>
                        <a:pt x="3435" y="599"/>
                        <a:pt x="2805" y="1"/>
                        <a:pt x="2049" y="1"/>
                      </a:cubicBezTo>
                      <a:close/>
                    </a:path>
                  </a:pathLst>
                </a:custGeom>
                <a:grpFill/>
                <a:ln>
                  <a:noFill/>
                </a:ln>
              </p:spPr>
              <p:txBody>
                <a:bodyPr spcFirstLastPara="1" wrap="square" lIns="121900" tIns="121900" rIns="121900" bIns="121900" anchor="ctr" anchorCtr="0">
                  <a:noAutofit/>
                </a:bodyPr>
                <a:lstStyle/>
                <a:p>
                  <a:endParaRPr sz="1600"/>
                </a:p>
              </p:txBody>
            </p:sp>
          </p:grpSp>
          <p:grpSp>
            <p:nvGrpSpPr>
              <p:cNvPr id="27" name="Google Shape;8767;p55">
                <a:extLst>
                  <a:ext uri="{FF2B5EF4-FFF2-40B4-BE49-F238E27FC236}">
                    <a16:creationId xmlns:a16="http://schemas.microsoft.com/office/drawing/2014/main" id="{C5F71BFC-36AB-45D6-B8C1-39CA352E12AB}"/>
                  </a:ext>
                </a:extLst>
              </p:cNvPr>
              <p:cNvGrpSpPr>
                <a:grpSpLocks noChangeAspect="1"/>
              </p:cNvGrpSpPr>
              <p:nvPr/>
            </p:nvGrpSpPr>
            <p:grpSpPr>
              <a:xfrm>
                <a:off x="7223318" y="5546046"/>
                <a:ext cx="361585" cy="335254"/>
                <a:chOff x="6543825" y="3202075"/>
                <a:chExt cx="296975" cy="275350"/>
              </a:xfrm>
              <a:solidFill>
                <a:schemeClr val="bg1"/>
              </a:solidFill>
            </p:grpSpPr>
            <p:sp>
              <p:nvSpPr>
                <p:cNvPr id="44" name="Google Shape;8768;p55">
                  <a:extLst>
                    <a:ext uri="{FF2B5EF4-FFF2-40B4-BE49-F238E27FC236}">
                      <a16:creationId xmlns:a16="http://schemas.microsoft.com/office/drawing/2014/main" id="{36ECC06C-2883-402E-9105-E902B1167CBA}"/>
                    </a:ext>
                  </a:extLst>
                </p:cNvPr>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121900" tIns="121900" rIns="121900" bIns="121900" anchor="ctr" anchorCtr="0">
                  <a:noAutofit/>
                </a:bodyPr>
                <a:lstStyle/>
                <a:p>
                  <a:endParaRPr sz="1600"/>
                </a:p>
              </p:txBody>
            </p:sp>
            <p:sp>
              <p:nvSpPr>
                <p:cNvPr id="45" name="Google Shape;8769;p55">
                  <a:extLst>
                    <a:ext uri="{FF2B5EF4-FFF2-40B4-BE49-F238E27FC236}">
                      <a16:creationId xmlns:a16="http://schemas.microsoft.com/office/drawing/2014/main" id="{9BD9CB8B-590C-4B9A-82D4-4F7611C266BB}"/>
                    </a:ext>
                  </a:extLst>
                </p:cNvPr>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121900" tIns="121900" rIns="121900" bIns="121900" anchor="ctr" anchorCtr="0">
                  <a:noAutofit/>
                </a:bodyPr>
                <a:lstStyle/>
                <a:p>
                  <a:endParaRPr sz="1600"/>
                </a:p>
              </p:txBody>
            </p:sp>
            <p:sp>
              <p:nvSpPr>
                <p:cNvPr id="46" name="Google Shape;8770;p55">
                  <a:extLst>
                    <a:ext uri="{FF2B5EF4-FFF2-40B4-BE49-F238E27FC236}">
                      <a16:creationId xmlns:a16="http://schemas.microsoft.com/office/drawing/2014/main" id="{707DA90C-7BAA-4258-A49A-BC2C2BCCA0AC}"/>
                    </a:ext>
                  </a:extLst>
                </p:cNvPr>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121900" tIns="121900" rIns="121900" bIns="121900" anchor="ctr" anchorCtr="0">
                  <a:noAutofit/>
                </a:bodyPr>
                <a:lstStyle/>
                <a:p>
                  <a:endParaRPr sz="1600"/>
                </a:p>
              </p:txBody>
            </p:sp>
            <p:sp>
              <p:nvSpPr>
                <p:cNvPr id="47" name="Google Shape;8771;p55">
                  <a:extLst>
                    <a:ext uri="{FF2B5EF4-FFF2-40B4-BE49-F238E27FC236}">
                      <a16:creationId xmlns:a16="http://schemas.microsoft.com/office/drawing/2014/main" id="{C3D21E49-2A13-4193-B04A-5048AABAA162}"/>
                    </a:ext>
                  </a:extLst>
                </p:cNvPr>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121900" tIns="121900" rIns="121900" bIns="121900" anchor="ctr" anchorCtr="0">
                  <a:noAutofit/>
                </a:bodyPr>
                <a:lstStyle/>
                <a:p>
                  <a:endParaRPr sz="1600"/>
                </a:p>
              </p:txBody>
            </p:sp>
            <p:sp>
              <p:nvSpPr>
                <p:cNvPr id="48" name="Google Shape;8772;p55">
                  <a:extLst>
                    <a:ext uri="{FF2B5EF4-FFF2-40B4-BE49-F238E27FC236}">
                      <a16:creationId xmlns:a16="http://schemas.microsoft.com/office/drawing/2014/main" id="{A87C3569-BCA8-48E0-A469-D55657D75433}"/>
                    </a:ext>
                  </a:extLst>
                </p:cNvPr>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121900" tIns="121900" rIns="121900" bIns="121900" anchor="ctr" anchorCtr="0">
                  <a:noAutofit/>
                </a:bodyPr>
                <a:lstStyle/>
                <a:p>
                  <a:endParaRPr sz="1600"/>
                </a:p>
              </p:txBody>
            </p:sp>
            <p:sp>
              <p:nvSpPr>
                <p:cNvPr id="49" name="Google Shape;8773;p55">
                  <a:extLst>
                    <a:ext uri="{FF2B5EF4-FFF2-40B4-BE49-F238E27FC236}">
                      <a16:creationId xmlns:a16="http://schemas.microsoft.com/office/drawing/2014/main" id="{BACDF39C-2122-4CD5-8C2E-9519B4367143}"/>
                    </a:ext>
                  </a:extLst>
                </p:cNvPr>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121900" tIns="121900" rIns="121900" bIns="121900" anchor="ctr" anchorCtr="0">
                  <a:noAutofit/>
                </a:bodyPr>
                <a:lstStyle/>
                <a:p>
                  <a:endParaRPr sz="1600"/>
                </a:p>
              </p:txBody>
            </p:sp>
            <p:sp>
              <p:nvSpPr>
                <p:cNvPr id="50" name="Google Shape;8774;p55">
                  <a:extLst>
                    <a:ext uri="{FF2B5EF4-FFF2-40B4-BE49-F238E27FC236}">
                      <a16:creationId xmlns:a16="http://schemas.microsoft.com/office/drawing/2014/main" id="{B5A0B71C-A435-4BBA-AE2E-5285B2D66A0B}"/>
                    </a:ext>
                  </a:extLst>
                </p:cNvPr>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121900" tIns="121900" rIns="121900" bIns="121900" anchor="ctr" anchorCtr="0">
                  <a:noAutofit/>
                </a:bodyPr>
                <a:lstStyle/>
                <a:p>
                  <a:endParaRPr sz="1600"/>
                </a:p>
              </p:txBody>
            </p:sp>
          </p:grpSp>
          <p:grpSp>
            <p:nvGrpSpPr>
              <p:cNvPr id="28" name="Google Shape;8597;p55">
                <a:extLst>
                  <a:ext uri="{FF2B5EF4-FFF2-40B4-BE49-F238E27FC236}">
                    <a16:creationId xmlns:a16="http://schemas.microsoft.com/office/drawing/2014/main" id="{E476B05B-E23E-4996-A988-80F15B674565}"/>
                  </a:ext>
                </a:extLst>
              </p:cNvPr>
              <p:cNvGrpSpPr>
                <a:grpSpLocks noChangeAspect="1"/>
              </p:cNvGrpSpPr>
              <p:nvPr/>
            </p:nvGrpSpPr>
            <p:grpSpPr>
              <a:xfrm>
                <a:off x="5605188" y="4636664"/>
                <a:ext cx="299734" cy="296555"/>
                <a:chOff x="946175" y="3619500"/>
                <a:chExt cx="296975" cy="293825"/>
              </a:xfrm>
              <a:solidFill>
                <a:schemeClr val="bg1"/>
              </a:solidFill>
            </p:grpSpPr>
            <p:sp>
              <p:nvSpPr>
                <p:cNvPr id="38" name="Google Shape;8598;p55">
                  <a:extLst>
                    <a:ext uri="{FF2B5EF4-FFF2-40B4-BE49-F238E27FC236}">
                      <a16:creationId xmlns:a16="http://schemas.microsoft.com/office/drawing/2014/main" id="{B08106A8-C5A1-4143-B77F-480A60B1A189}"/>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121900" tIns="121900" rIns="121900" bIns="121900" anchor="ctr" anchorCtr="0">
                  <a:noAutofit/>
                </a:bodyPr>
                <a:lstStyle/>
                <a:p>
                  <a:endParaRPr sz="1600"/>
                </a:p>
              </p:txBody>
            </p:sp>
            <p:sp>
              <p:nvSpPr>
                <p:cNvPr id="39" name="Google Shape;8599;p55">
                  <a:extLst>
                    <a:ext uri="{FF2B5EF4-FFF2-40B4-BE49-F238E27FC236}">
                      <a16:creationId xmlns:a16="http://schemas.microsoft.com/office/drawing/2014/main" id="{C786B0D9-2B72-49C4-B900-C3206E8FFFC7}"/>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121900" tIns="121900" rIns="121900" bIns="121900" anchor="ctr" anchorCtr="0">
                  <a:noAutofit/>
                </a:bodyPr>
                <a:lstStyle/>
                <a:p>
                  <a:endParaRPr sz="1600"/>
                </a:p>
              </p:txBody>
            </p:sp>
            <p:sp>
              <p:nvSpPr>
                <p:cNvPr id="40" name="Google Shape;8600;p55">
                  <a:extLst>
                    <a:ext uri="{FF2B5EF4-FFF2-40B4-BE49-F238E27FC236}">
                      <a16:creationId xmlns:a16="http://schemas.microsoft.com/office/drawing/2014/main" id="{66A00011-FC9C-4874-A156-386823FE0A93}"/>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121900" tIns="121900" rIns="121900" bIns="121900" anchor="ctr" anchorCtr="0">
                  <a:noAutofit/>
                </a:bodyPr>
                <a:lstStyle/>
                <a:p>
                  <a:endParaRPr sz="1600"/>
                </a:p>
              </p:txBody>
            </p:sp>
            <p:sp>
              <p:nvSpPr>
                <p:cNvPr id="41" name="Google Shape;8601;p55">
                  <a:extLst>
                    <a:ext uri="{FF2B5EF4-FFF2-40B4-BE49-F238E27FC236}">
                      <a16:creationId xmlns:a16="http://schemas.microsoft.com/office/drawing/2014/main" id="{AE44966C-F1D7-444A-ADA5-EA3E70D5DA9C}"/>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121900" tIns="121900" rIns="121900" bIns="121900" anchor="ctr" anchorCtr="0">
                  <a:noAutofit/>
                </a:bodyPr>
                <a:lstStyle/>
                <a:p>
                  <a:endParaRPr sz="1600"/>
                </a:p>
              </p:txBody>
            </p:sp>
            <p:sp>
              <p:nvSpPr>
                <p:cNvPr id="42" name="Google Shape;8602;p55">
                  <a:extLst>
                    <a:ext uri="{FF2B5EF4-FFF2-40B4-BE49-F238E27FC236}">
                      <a16:creationId xmlns:a16="http://schemas.microsoft.com/office/drawing/2014/main" id="{0B8EAFE5-15E6-465C-B1A1-8A5B86E97858}"/>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121900" tIns="121900" rIns="121900" bIns="121900" anchor="ctr" anchorCtr="0">
                  <a:noAutofit/>
                </a:bodyPr>
                <a:lstStyle/>
                <a:p>
                  <a:endParaRPr sz="1600"/>
                </a:p>
              </p:txBody>
            </p:sp>
            <p:sp>
              <p:nvSpPr>
                <p:cNvPr id="43" name="Google Shape;8603;p55">
                  <a:extLst>
                    <a:ext uri="{FF2B5EF4-FFF2-40B4-BE49-F238E27FC236}">
                      <a16:creationId xmlns:a16="http://schemas.microsoft.com/office/drawing/2014/main" id="{6F3293A3-58FC-4372-BE82-921F2D41DBD2}"/>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121900" tIns="121900" rIns="121900" bIns="121900" anchor="ctr" anchorCtr="0">
                  <a:noAutofit/>
                </a:bodyPr>
                <a:lstStyle/>
                <a:p>
                  <a:endParaRPr sz="1600"/>
                </a:p>
              </p:txBody>
            </p:sp>
          </p:grpSp>
          <p:grpSp>
            <p:nvGrpSpPr>
              <p:cNvPr id="29" name="Google Shape;8668;p55">
                <a:extLst>
                  <a:ext uri="{FF2B5EF4-FFF2-40B4-BE49-F238E27FC236}">
                    <a16:creationId xmlns:a16="http://schemas.microsoft.com/office/drawing/2014/main" id="{2747D24B-2365-4D52-8797-4275F1C99BD9}"/>
                  </a:ext>
                </a:extLst>
              </p:cNvPr>
              <p:cNvGrpSpPr>
                <a:grpSpLocks noChangeAspect="1"/>
              </p:cNvGrpSpPr>
              <p:nvPr/>
            </p:nvGrpSpPr>
            <p:grpSpPr>
              <a:xfrm>
                <a:off x="8840929" y="4643323"/>
                <a:ext cx="293978" cy="293755"/>
                <a:chOff x="1310075" y="3980250"/>
                <a:chExt cx="297750" cy="297525"/>
              </a:xfrm>
              <a:solidFill>
                <a:schemeClr val="bg1"/>
              </a:solidFill>
            </p:grpSpPr>
            <p:sp>
              <p:nvSpPr>
                <p:cNvPr id="34" name="Google Shape;8669;p55">
                  <a:extLst>
                    <a:ext uri="{FF2B5EF4-FFF2-40B4-BE49-F238E27FC236}">
                      <a16:creationId xmlns:a16="http://schemas.microsoft.com/office/drawing/2014/main" id="{45BB7194-75D4-4778-82A6-5ABA48FA0D99}"/>
                    </a:ext>
                  </a:extLst>
                </p:cNvPr>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grpFill/>
                <a:ln>
                  <a:noFill/>
                </a:ln>
              </p:spPr>
              <p:txBody>
                <a:bodyPr spcFirstLastPara="1" wrap="square" lIns="121900" tIns="121900" rIns="121900" bIns="121900" anchor="ctr" anchorCtr="0">
                  <a:noAutofit/>
                </a:bodyPr>
                <a:lstStyle/>
                <a:p>
                  <a:endParaRPr sz="1600"/>
                </a:p>
              </p:txBody>
            </p:sp>
            <p:sp>
              <p:nvSpPr>
                <p:cNvPr id="35" name="Google Shape;8670;p55">
                  <a:extLst>
                    <a:ext uri="{FF2B5EF4-FFF2-40B4-BE49-F238E27FC236}">
                      <a16:creationId xmlns:a16="http://schemas.microsoft.com/office/drawing/2014/main" id="{B374B8D1-DA5F-47EC-9364-ECBF71A68781}"/>
                    </a:ext>
                  </a:extLst>
                </p:cNvPr>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grpFill/>
                <a:ln>
                  <a:noFill/>
                </a:ln>
              </p:spPr>
              <p:txBody>
                <a:bodyPr spcFirstLastPara="1" wrap="square" lIns="121900" tIns="121900" rIns="121900" bIns="121900" anchor="ctr" anchorCtr="0">
                  <a:noAutofit/>
                </a:bodyPr>
                <a:lstStyle/>
                <a:p>
                  <a:endParaRPr sz="1600"/>
                </a:p>
              </p:txBody>
            </p:sp>
            <p:sp>
              <p:nvSpPr>
                <p:cNvPr id="36" name="Google Shape;8671;p55">
                  <a:extLst>
                    <a:ext uri="{FF2B5EF4-FFF2-40B4-BE49-F238E27FC236}">
                      <a16:creationId xmlns:a16="http://schemas.microsoft.com/office/drawing/2014/main" id="{B00835F6-DB4D-403E-B91B-473A04787DED}"/>
                    </a:ext>
                  </a:extLst>
                </p:cNvPr>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grpFill/>
                <a:ln>
                  <a:noFill/>
                </a:ln>
              </p:spPr>
              <p:txBody>
                <a:bodyPr spcFirstLastPara="1" wrap="square" lIns="121900" tIns="121900" rIns="121900" bIns="121900" anchor="ctr" anchorCtr="0">
                  <a:noAutofit/>
                </a:bodyPr>
                <a:lstStyle/>
                <a:p>
                  <a:endParaRPr sz="1600"/>
                </a:p>
              </p:txBody>
            </p:sp>
            <p:sp>
              <p:nvSpPr>
                <p:cNvPr id="37" name="Google Shape;8672;p55">
                  <a:extLst>
                    <a:ext uri="{FF2B5EF4-FFF2-40B4-BE49-F238E27FC236}">
                      <a16:creationId xmlns:a16="http://schemas.microsoft.com/office/drawing/2014/main" id="{89AAD6DF-F842-4B27-AC2F-71C79FD55972}"/>
                    </a:ext>
                  </a:extLst>
                </p:cNvPr>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grpFill/>
                <a:ln>
                  <a:noFill/>
                </a:ln>
              </p:spPr>
              <p:txBody>
                <a:bodyPr spcFirstLastPara="1" wrap="square" lIns="121900" tIns="121900" rIns="121900" bIns="121900" anchor="ctr" anchorCtr="0">
                  <a:noAutofit/>
                </a:bodyPr>
                <a:lstStyle/>
                <a:p>
                  <a:endParaRPr sz="1600"/>
                </a:p>
              </p:txBody>
            </p:sp>
          </p:grpSp>
          <p:grpSp>
            <p:nvGrpSpPr>
              <p:cNvPr id="30" name="Google Shape;5958;p49">
                <a:extLst>
                  <a:ext uri="{FF2B5EF4-FFF2-40B4-BE49-F238E27FC236}">
                    <a16:creationId xmlns:a16="http://schemas.microsoft.com/office/drawing/2014/main" id="{DEB6F124-EAC2-4E59-AC0C-66FBEC1C5F0A}"/>
                  </a:ext>
                </a:extLst>
              </p:cNvPr>
              <p:cNvGrpSpPr>
                <a:grpSpLocks noChangeAspect="1"/>
              </p:cNvGrpSpPr>
              <p:nvPr/>
            </p:nvGrpSpPr>
            <p:grpSpPr>
              <a:xfrm>
                <a:off x="9021346" y="3556108"/>
                <a:ext cx="343373" cy="309393"/>
                <a:chOff x="-42994575" y="3950300"/>
                <a:chExt cx="319025" cy="317450"/>
              </a:xfrm>
              <a:solidFill>
                <a:schemeClr val="bg1"/>
              </a:solidFill>
            </p:grpSpPr>
            <p:sp>
              <p:nvSpPr>
                <p:cNvPr id="31" name="Google Shape;5959;p49">
                  <a:extLst>
                    <a:ext uri="{FF2B5EF4-FFF2-40B4-BE49-F238E27FC236}">
                      <a16:creationId xmlns:a16="http://schemas.microsoft.com/office/drawing/2014/main" id="{CD8076FB-89A6-413A-8A55-46708FC91F6A}"/>
                    </a:ext>
                  </a:extLst>
                </p:cNvPr>
                <p:cNvSpPr/>
                <p:nvPr/>
              </p:nvSpPr>
              <p:spPr>
                <a:xfrm>
                  <a:off x="-42930775" y="4225200"/>
                  <a:ext cx="191425" cy="42550"/>
                </a:xfrm>
                <a:custGeom>
                  <a:avLst/>
                  <a:gdLst/>
                  <a:ahLst/>
                  <a:cxnLst/>
                  <a:rect l="l" t="t" r="r" b="b"/>
                  <a:pathLst>
                    <a:path w="7657" h="1702" extrusionOk="0">
                      <a:moveTo>
                        <a:pt x="442" y="0"/>
                      </a:moveTo>
                      <a:cubicBezTo>
                        <a:pt x="190" y="0"/>
                        <a:pt x="1" y="221"/>
                        <a:pt x="1" y="441"/>
                      </a:cubicBezTo>
                      <a:lnTo>
                        <a:pt x="1" y="1292"/>
                      </a:lnTo>
                      <a:cubicBezTo>
                        <a:pt x="1" y="1512"/>
                        <a:pt x="190" y="1701"/>
                        <a:pt x="442" y="1701"/>
                      </a:cubicBezTo>
                      <a:lnTo>
                        <a:pt x="7215" y="1701"/>
                      </a:lnTo>
                      <a:cubicBezTo>
                        <a:pt x="7499" y="1701"/>
                        <a:pt x="7656" y="1512"/>
                        <a:pt x="7656" y="1292"/>
                      </a:cubicBezTo>
                      <a:lnTo>
                        <a:pt x="7656" y="441"/>
                      </a:lnTo>
                      <a:cubicBezTo>
                        <a:pt x="7656" y="221"/>
                        <a:pt x="7436" y="0"/>
                        <a:pt x="7215" y="0"/>
                      </a:cubicBezTo>
                      <a:close/>
                    </a:path>
                  </a:pathLst>
                </a:custGeom>
                <a:grpFill/>
                <a:ln>
                  <a:noFill/>
                </a:ln>
              </p:spPr>
              <p:txBody>
                <a:bodyPr spcFirstLastPara="1" wrap="square" lIns="121900" tIns="121900" rIns="121900" bIns="121900" anchor="ctr" anchorCtr="0">
                  <a:noAutofit/>
                </a:bodyPr>
                <a:lstStyle/>
                <a:p>
                  <a:endParaRPr sz="1600"/>
                </a:p>
              </p:txBody>
            </p:sp>
            <p:sp>
              <p:nvSpPr>
                <p:cNvPr id="32" name="Google Shape;5960;p49">
                  <a:extLst>
                    <a:ext uri="{FF2B5EF4-FFF2-40B4-BE49-F238E27FC236}">
                      <a16:creationId xmlns:a16="http://schemas.microsoft.com/office/drawing/2014/main" id="{AA678D9A-0EEF-4EE1-B4DB-DC8728873B53}"/>
                    </a:ext>
                  </a:extLst>
                </p:cNvPr>
                <p:cNvSpPr/>
                <p:nvPr/>
              </p:nvSpPr>
              <p:spPr>
                <a:xfrm>
                  <a:off x="-42908725" y="4163750"/>
                  <a:ext cx="148900" cy="42550"/>
                </a:xfrm>
                <a:custGeom>
                  <a:avLst/>
                  <a:gdLst/>
                  <a:ahLst/>
                  <a:cxnLst/>
                  <a:rect l="l" t="t" r="r" b="b"/>
                  <a:pathLst>
                    <a:path w="5956" h="1702" extrusionOk="0">
                      <a:moveTo>
                        <a:pt x="442" y="1"/>
                      </a:moveTo>
                      <a:cubicBezTo>
                        <a:pt x="190" y="1"/>
                        <a:pt x="1" y="190"/>
                        <a:pt x="1" y="410"/>
                      </a:cubicBezTo>
                      <a:lnTo>
                        <a:pt x="1" y="1261"/>
                      </a:lnTo>
                      <a:cubicBezTo>
                        <a:pt x="1" y="1481"/>
                        <a:pt x="190" y="1702"/>
                        <a:pt x="442" y="1702"/>
                      </a:cubicBezTo>
                      <a:lnTo>
                        <a:pt x="5514" y="1702"/>
                      </a:lnTo>
                      <a:cubicBezTo>
                        <a:pt x="5735" y="1702"/>
                        <a:pt x="5955" y="1481"/>
                        <a:pt x="5955" y="1261"/>
                      </a:cubicBezTo>
                      <a:lnTo>
                        <a:pt x="5955" y="410"/>
                      </a:lnTo>
                      <a:cubicBezTo>
                        <a:pt x="5955" y="190"/>
                        <a:pt x="5735" y="1"/>
                        <a:pt x="5514" y="1"/>
                      </a:cubicBezTo>
                      <a:close/>
                    </a:path>
                  </a:pathLst>
                </a:custGeom>
                <a:grpFill/>
                <a:ln>
                  <a:noFill/>
                </a:ln>
              </p:spPr>
              <p:txBody>
                <a:bodyPr spcFirstLastPara="1" wrap="square" lIns="121900" tIns="121900" rIns="121900" bIns="121900" anchor="ctr" anchorCtr="0">
                  <a:noAutofit/>
                </a:bodyPr>
                <a:lstStyle/>
                <a:p>
                  <a:endParaRPr sz="1600"/>
                </a:p>
              </p:txBody>
            </p:sp>
            <p:sp>
              <p:nvSpPr>
                <p:cNvPr id="33" name="Google Shape;5961;p49">
                  <a:extLst>
                    <a:ext uri="{FF2B5EF4-FFF2-40B4-BE49-F238E27FC236}">
                      <a16:creationId xmlns:a16="http://schemas.microsoft.com/office/drawing/2014/main" id="{B6E2B77C-0839-45A7-B7E9-835B5E4A614A}"/>
                    </a:ext>
                  </a:extLst>
                </p:cNvPr>
                <p:cNvSpPr/>
                <p:nvPr/>
              </p:nvSpPr>
              <p:spPr>
                <a:xfrm>
                  <a:off x="-42994575" y="3950300"/>
                  <a:ext cx="319025" cy="211125"/>
                </a:xfrm>
                <a:custGeom>
                  <a:avLst/>
                  <a:gdLst/>
                  <a:ahLst/>
                  <a:cxnLst/>
                  <a:rect l="l" t="t" r="r" b="b"/>
                  <a:pathLst>
                    <a:path w="12761" h="8445" extrusionOk="0">
                      <a:moveTo>
                        <a:pt x="6428" y="852"/>
                      </a:moveTo>
                      <a:cubicBezTo>
                        <a:pt x="6648" y="852"/>
                        <a:pt x="6806" y="1009"/>
                        <a:pt x="6869" y="1261"/>
                      </a:cubicBezTo>
                      <a:lnTo>
                        <a:pt x="6869" y="1324"/>
                      </a:lnTo>
                      <a:cubicBezTo>
                        <a:pt x="6806" y="1513"/>
                        <a:pt x="6648" y="1702"/>
                        <a:pt x="6428" y="1702"/>
                      </a:cubicBezTo>
                      <a:cubicBezTo>
                        <a:pt x="6176" y="1702"/>
                        <a:pt x="6018" y="1576"/>
                        <a:pt x="5987" y="1324"/>
                      </a:cubicBezTo>
                      <a:lnTo>
                        <a:pt x="5987" y="1261"/>
                      </a:lnTo>
                      <a:cubicBezTo>
                        <a:pt x="6018" y="1041"/>
                        <a:pt x="6176" y="852"/>
                        <a:pt x="6428" y="852"/>
                      </a:cubicBezTo>
                      <a:close/>
                      <a:moveTo>
                        <a:pt x="2112" y="2742"/>
                      </a:moveTo>
                      <a:lnTo>
                        <a:pt x="3340" y="6396"/>
                      </a:lnTo>
                      <a:lnTo>
                        <a:pt x="914" y="6396"/>
                      </a:lnTo>
                      <a:lnTo>
                        <a:pt x="2112" y="2742"/>
                      </a:lnTo>
                      <a:close/>
                      <a:moveTo>
                        <a:pt x="10681" y="2742"/>
                      </a:moveTo>
                      <a:lnTo>
                        <a:pt x="11878" y="6396"/>
                      </a:lnTo>
                      <a:lnTo>
                        <a:pt x="9452" y="6396"/>
                      </a:lnTo>
                      <a:lnTo>
                        <a:pt x="10681" y="2742"/>
                      </a:lnTo>
                      <a:close/>
                      <a:moveTo>
                        <a:pt x="6333" y="1"/>
                      </a:moveTo>
                      <a:cubicBezTo>
                        <a:pt x="5798" y="1"/>
                        <a:pt x="5325" y="347"/>
                        <a:pt x="5168" y="852"/>
                      </a:cubicBezTo>
                      <a:lnTo>
                        <a:pt x="1292" y="852"/>
                      </a:lnTo>
                      <a:cubicBezTo>
                        <a:pt x="1103" y="852"/>
                        <a:pt x="914" y="1009"/>
                        <a:pt x="883" y="1198"/>
                      </a:cubicBezTo>
                      <a:cubicBezTo>
                        <a:pt x="820" y="1482"/>
                        <a:pt x="1040" y="1702"/>
                        <a:pt x="1292" y="1702"/>
                      </a:cubicBezTo>
                      <a:lnTo>
                        <a:pt x="1576" y="1702"/>
                      </a:lnTo>
                      <a:cubicBezTo>
                        <a:pt x="1" y="6491"/>
                        <a:pt x="32" y="6333"/>
                        <a:pt x="32" y="6459"/>
                      </a:cubicBezTo>
                      <a:cubicBezTo>
                        <a:pt x="64" y="7562"/>
                        <a:pt x="1009" y="8444"/>
                        <a:pt x="2112" y="8444"/>
                      </a:cubicBezTo>
                      <a:cubicBezTo>
                        <a:pt x="3277" y="8444"/>
                        <a:pt x="4159" y="7562"/>
                        <a:pt x="4159" y="6459"/>
                      </a:cubicBezTo>
                      <a:cubicBezTo>
                        <a:pt x="4159" y="6333"/>
                        <a:pt x="4222" y="6491"/>
                        <a:pt x="2647" y="1702"/>
                      </a:cubicBezTo>
                      <a:lnTo>
                        <a:pt x="5105" y="1702"/>
                      </a:lnTo>
                      <a:lnTo>
                        <a:pt x="5105" y="7342"/>
                      </a:lnTo>
                      <a:cubicBezTo>
                        <a:pt x="5105" y="7594"/>
                        <a:pt x="5325" y="7783"/>
                        <a:pt x="5546" y="7783"/>
                      </a:cubicBezTo>
                      <a:lnTo>
                        <a:pt x="7247" y="7783"/>
                      </a:lnTo>
                      <a:cubicBezTo>
                        <a:pt x="7499" y="7783"/>
                        <a:pt x="7688" y="7594"/>
                        <a:pt x="7688" y="7342"/>
                      </a:cubicBezTo>
                      <a:lnTo>
                        <a:pt x="7688" y="1702"/>
                      </a:lnTo>
                      <a:lnTo>
                        <a:pt x="10177" y="1702"/>
                      </a:lnTo>
                      <a:cubicBezTo>
                        <a:pt x="8602" y="6491"/>
                        <a:pt x="8633" y="6333"/>
                        <a:pt x="8633" y="6459"/>
                      </a:cubicBezTo>
                      <a:cubicBezTo>
                        <a:pt x="8665" y="7562"/>
                        <a:pt x="9578" y="8444"/>
                        <a:pt x="10681" y="8444"/>
                      </a:cubicBezTo>
                      <a:cubicBezTo>
                        <a:pt x="11815" y="8444"/>
                        <a:pt x="12729" y="7562"/>
                        <a:pt x="12729" y="6459"/>
                      </a:cubicBezTo>
                      <a:cubicBezTo>
                        <a:pt x="12729" y="6333"/>
                        <a:pt x="12760" y="6491"/>
                        <a:pt x="11185" y="1702"/>
                      </a:cubicBezTo>
                      <a:lnTo>
                        <a:pt x="11437" y="1702"/>
                      </a:lnTo>
                      <a:cubicBezTo>
                        <a:pt x="11626" y="1702"/>
                        <a:pt x="11815" y="1576"/>
                        <a:pt x="11847" y="1356"/>
                      </a:cubicBezTo>
                      <a:cubicBezTo>
                        <a:pt x="11910" y="1104"/>
                        <a:pt x="11689" y="852"/>
                        <a:pt x="11437" y="852"/>
                      </a:cubicBezTo>
                      <a:lnTo>
                        <a:pt x="7530" y="852"/>
                      </a:lnTo>
                      <a:cubicBezTo>
                        <a:pt x="7373" y="347"/>
                        <a:pt x="6900" y="1"/>
                        <a:pt x="6333" y="1"/>
                      </a:cubicBezTo>
                      <a:close/>
                    </a:path>
                  </a:pathLst>
                </a:custGeom>
                <a:grpFill/>
                <a:ln>
                  <a:noFill/>
                </a:ln>
              </p:spPr>
              <p:txBody>
                <a:bodyPr spcFirstLastPara="1" wrap="square" lIns="121900" tIns="121900" rIns="121900" bIns="121900" anchor="ctr" anchorCtr="0">
                  <a:noAutofit/>
                </a:bodyPr>
                <a:lstStyle/>
                <a:p>
                  <a:endParaRPr sz="1600"/>
                </a:p>
              </p:txBody>
            </p:sp>
          </p:grpSp>
        </p:grpSp>
        <p:pic>
          <p:nvPicPr>
            <p:cNvPr id="8" name="Picture 7" descr="A picture containing text, clipart&#10;&#10;Description automatically generated">
              <a:extLst>
                <a:ext uri="{FF2B5EF4-FFF2-40B4-BE49-F238E27FC236}">
                  <a16:creationId xmlns:a16="http://schemas.microsoft.com/office/drawing/2014/main" id="{A003F1F1-4D16-4203-9C52-913078FF1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1362" y="3604408"/>
              <a:ext cx="1692056" cy="559071"/>
            </a:xfrm>
            <a:prstGeom prst="rect">
              <a:avLst/>
            </a:prstGeom>
          </p:spPr>
        </p:pic>
      </p:grpSp>
      <p:sp>
        <p:nvSpPr>
          <p:cNvPr id="108" name="Oval 107">
            <a:extLst>
              <a:ext uri="{FF2B5EF4-FFF2-40B4-BE49-F238E27FC236}">
                <a16:creationId xmlns:a16="http://schemas.microsoft.com/office/drawing/2014/main" id="{19C5C9DF-D7AA-4554-8A4B-C75347F04C9E}"/>
              </a:ext>
            </a:extLst>
          </p:cNvPr>
          <p:cNvSpPr>
            <a:spLocks noChangeAspect="1"/>
          </p:cNvSpPr>
          <p:nvPr userDrawn="1"/>
        </p:nvSpPr>
        <p:spPr>
          <a:xfrm>
            <a:off x="516464" y="2412386"/>
            <a:ext cx="666215" cy="665567"/>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mj-lt"/>
              <a:cs typeface="Arial" panose="020B0604020202020204" pitchFamily="34" charset="0"/>
            </a:endParaRPr>
          </a:p>
        </p:txBody>
      </p:sp>
      <p:sp>
        <p:nvSpPr>
          <p:cNvPr id="109" name="Oval 108">
            <a:extLst>
              <a:ext uri="{FF2B5EF4-FFF2-40B4-BE49-F238E27FC236}">
                <a16:creationId xmlns:a16="http://schemas.microsoft.com/office/drawing/2014/main" id="{6686CF06-1B42-4E18-9B85-3B37713F2D2D}"/>
              </a:ext>
            </a:extLst>
          </p:cNvPr>
          <p:cNvSpPr>
            <a:spLocks noChangeAspect="1"/>
          </p:cNvSpPr>
          <p:nvPr userDrawn="1"/>
        </p:nvSpPr>
        <p:spPr>
          <a:xfrm>
            <a:off x="515612" y="3778207"/>
            <a:ext cx="666215" cy="665567"/>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mj-lt"/>
              <a:cs typeface="Arial" panose="020B0604020202020204" pitchFamily="34" charset="0"/>
            </a:endParaRPr>
          </a:p>
        </p:txBody>
      </p:sp>
      <p:sp>
        <p:nvSpPr>
          <p:cNvPr id="110" name="Oval 109">
            <a:extLst>
              <a:ext uri="{FF2B5EF4-FFF2-40B4-BE49-F238E27FC236}">
                <a16:creationId xmlns:a16="http://schemas.microsoft.com/office/drawing/2014/main" id="{93145509-2343-4CC6-B598-5961B1A9B7B5}"/>
              </a:ext>
            </a:extLst>
          </p:cNvPr>
          <p:cNvSpPr>
            <a:spLocks noChangeAspect="1"/>
          </p:cNvSpPr>
          <p:nvPr userDrawn="1"/>
        </p:nvSpPr>
        <p:spPr>
          <a:xfrm>
            <a:off x="534620" y="5173661"/>
            <a:ext cx="666215" cy="665567"/>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mj-lt"/>
              <a:cs typeface="Arial" panose="020B0604020202020204" pitchFamily="34" charset="0"/>
            </a:endParaRPr>
          </a:p>
        </p:txBody>
      </p:sp>
      <p:sp>
        <p:nvSpPr>
          <p:cNvPr id="111" name="TextBox 110">
            <a:extLst>
              <a:ext uri="{FF2B5EF4-FFF2-40B4-BE49-F238E27FC236}">
                <a16:creationId xmlns:a16="http://schemas.microsoft.com/office/drawing/2014/main" id="{56A448D3-9880-4B4B-86F1-028FA49F76E2}"/>
              </a:ext>
            </a:extLst>
          </p:cNvPr>
          <p:cNvSpPr txBox="1"/>
          <p:nvPr userDrawn="1"/>
        </p:nvSpPr>
        <p:spPr>
          <a:xfrm>
            <a:off x="533398" y="2513959"/>
            <a:ext cx="632011" cy="461665"/>
          </a:xfrm>
          <a:prstGeom prst="rect">
            <a:avLst/>
          </a:prstGeom>
          <a:noFill/>
        </p:spPr>
        <p:txBody>
          <a:bodyPr wrap="square">
            <a:spAutoFit/>
          </a:bodyPr>
          <a:lstStyle/>
          <a:p>
            <a:pPr algn="ctr"/>
            <a:r>
              <a:rPr lang="en-US" sz="2400" b="1" dirty="0">
                <a:solidFill>
                  <a:schemeClr val="bg1"/>
                </a:solidFill>
                <a:latin typeface="+mj-lt"/>
                <a:cs typeface="Arial" panose="020B0604020202020204" pitchFamily="34" charset="0"/>
              </a:rPr>
              <a:t>01</a:t>
            </a:r>
          </a:p>
        </p:txBody>
      </p:sp>
      <p:sp>
        <p:nvSpPr>
          <p:cNvPr id="112" name="TextBox 111">
            <a:extLst>
              <a:ext uri="{FF2B5EF4-FFF2-40B4-BE49-F238E27FC236}">
                <a16:creationId xmlns:a16="http://schemas.microsoft.com/office/drawing/2014/main" id="{9CD675CB-71B5-4C19-A367-B2AEFFC67995}"/>
              </a:ext>
            </a:extLst>
          </p:cNvPr>
          <p:cNvSpPr txBox="1"/>
          <p:nvPr userDrawn="1"/>
        </p:nvSpPr>
        <p:spPr>
          <a:xfrm>
            <a:off x="516465" y="3880157"/>
            <a:ext cx="632011" cy="461665"/>
          </a:xfrm>
          <a:prstGeom prst="rect">
            <a:avLst/>
          </a:prstGeom>
          <a:noFill/>
        </p:spPr>
        <p:txBody>
          <a:bodyPr wrap="square">
            <a:spAutoFit/>
          </a:bodyPr>
          <a:lstStyle/>
          <a:p>
            <a:pPr algn="ctr"/>
            <a:r>
              <a:rPr lang="en-US" sz="2400" b="1" dirty="0">
                <a:solidFill>
                  <a:schemeClr val="bg1"/>
                </a:solidFill>
                <a:latin typeface="+mj-lt"/>
                <a:cs typeface="Arial" panose="020B0604020202020204" pitchFamily="34" charset="0"/>
              </a:rPr>
              <a:t>02</a:t>
            </a:r>
          </a:p>
        </p:txBody>
      </p:sp>
      <p:sp>
        <p:nvSpPr>
          <p:cNvPr id="113" name="TextBox 112">
            <a:extLst>
              <a:ext uri="{FF2B5EF4-FFF2-40B4-BE49-F238E27FC236}">
                <a16:creationId xmlns:a16="http://schemas.microsoft.com/office/drawing/2014/main" id="{EF9BFDB6-BD9C-4EF0-81B8-DE469DB7F9C7}"/>
              </a:ext>
            </a:extLst>
          </p:cNvPr>
          <p:cNvSpPr txBox="1"/>
          <p:nvPr userDrawn="1"/>
        </p:nvSpPr>
        <p:spPr>
          <a:xfrm>
            <a:off x="533398" y="5286008"/>
            <a:ext cx="632011" cy="461665"/>
          </a:xfrm>
          <a:prstGeom prst="rect">
            <a:avLst/>
          </a:prstGeom>
          <a:noFill/>
        </p:spPr>
        <p:txBody>
          <a:bodyPr wrap="square">
            <a:spAutoFit/>
          </a:bodyPr>
          <a:lstStyle/>
          <a:p>
            <a:pPr algn="ctr"/>
            <a:r>
              <a:rPr lang="en-US" sz="2400" b="1" dirty="0">
                <a:solidFill>
                  <a:schemeClr val="bg1"/>
                </a:solidFill>
                <a:latin typeface="+mj-lt"/>
                <a:cs typeface="Arial" panose="020B0604020202020204" pitchFamily="34" charset="0"/>
              </a:rPr>
              <a:t>03</a:t>
            </a:r>
          </a:p>
        </p:txBody>
      </p:sp>
      <p:sp>
        <p:nvSpPr>
          <p:cNvPr id="114" name="Text Placeholder 19">
            <a:extLst>
              <a:ext uri="{FF2B5EF4-FFF2-40B4-BE49-F238E27FC236}">
                <a16:creationId xmlns:a16="http://schemas.microsoft.com/office/drawing/2014/main" id="{8A7E6FB6-ED65-41C8-A963-245516EECF7E}"/>
              </a:ext>
            </a:extLst>
          </p:cNvPr>
          <p:cNvSpPr>
            <a:spLocks noGrp="1"/>
          </p:cNvSpPr>
          <p:nvPr>
            <p:ph type="body" sz="quarter" idx="11"/>
          </p:nvPr>
        </p:nvSpPr>
        <p:spPr>
          <a:xfrm>
            <a:off x="614148" y="637884"/>
            <a:ext cx="4679129" cy="577296"/>
          </a:xfrm>
        </p:spPr>
        <p:txBody>
          <a:bodyPr anchor="b">
            <a:normAutofit/>
          </a:bodyPr>
          <a:lstStyle>
            <a:lvl1pPr algn="l">
              <a:buNone/>
              <a:defRPr sz="24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sp>
        <p:nvSpPr>
          <p:cNvPr id="115" name="Text Placeholder 19">
            <a:extLst>
              <a:ext uri="{FF2B5EF4-FFF2-40B4-BE49-F238E27FC236}">
                <a16:creationId xmlns:a16="http://schemas.microsoft.com/office/drawing/2014/main" id="{F98ACF3B-C17B-464A-9148-14E5E8E19B1C}"/>
              </a:ext>
            </a:extLst>
          </p:cNvPr>
          <p:cNvSpPr>
            <a:spLocks noGrp="1"/>
          </p:cNvSpPr>
          <p:nvPr>
            <p:ph type="body" sz="quarter" idx="16" hasCustomPrompt="1"/>
          </p:nvPr>
        </p:nvSpPr>
        <p:spPr>
          <a:xfrm>
            <a:off x="587254" y="1305376"/>
            <a:ext cx="4720621" cy="421917"/>
          </a:xfrm>
        </p:spPr>
        <p:txBody>
          <a:bodyPr anchor="t">
            <a:noAutofit/>
          </a:bodyPr>
          <a:lstStyle>
            <a:lvl1pPr algn="l">
              <a:buNone/>
              <a:defRPr sz="2400">
                <a:solidFill>
                  <a:srgbClr val="00AFD7"/>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Add subtitle</a:t>
            </a:r>
          </a:p>
        </p:txBody>
      </p:sp>
      <p:sp>
        <p:nvSpPr>
          <p:cNvPr id="116" name="Text Placeholder 19">
            <a:extLst>
              <a:ext uri="{FF2B5EF4-FFF2-40B4-BE49-F238E27FC236}">
                <a16:creationId xmlns:a16="http://schemas.microsoft.com/office/drawing/2014/main" id="{AD0B84E4-B583-44A4-A63F-7E2E24D37DBD}"/>
              </a:ext>
            </a:extLst>
          </p:cNvPr>
          <p:cNvSpPr>
            <a:spLocks noGrp="1"/>
          </p:cNvSpPr>
          <p:nvPr>
            <p:ph type="body" sz="quarter" idx="46" hasCustomPrompt="1"/>
          </p:nvPr>
        </p:nvSpPr>
        <p:spPr>
          <a:xfrm>
            <a:off x="1316636" y="2165079"/>
            <a:ext cx="3944972" cy="1180431"/>
          </a:xfrm>
        </p:spPr>
        <p:txBody>
          <a:bodyPr anchor="ctr">
            <a:norm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17" name="Text Placeholder 19">
            <a:extLst>
              <a:ext uri="{FF2B5EF4-FFF2-40B4-BE49-F238E27FC236}">
                <a16:creationId xmlns:a16="http://schemas.microsoft.com/office/drawing/2014/main" id="{611016CE-DAFA-4AD6-A818-A6BBEA0A1F48}"/>
              </a:ext>
            </a:extLst>
          </p:cNvPr>
          <p:cNvSpPr>
            <a:spLocks noGrp="1"/>
          </p:cNvSpPr>
          <p:nvPr>
            <p:ph type="body" sz="quarter" idx="47" hasCustomPrompt="1"/>
          </p:nvPr>
        </p:nvSpPr>
        <p:spPr>
          <a:xfrm>
            <a:off x="1322752" y="3527745"/>
            <a:ext cx="3923176" cy="1233185"/>
          </a:xfrm>
        </p:spPr>
        <p:txBody>
          <a:bodyPr anchor="ctr">
            <a:norm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18" name="Text Placeholder 19">
            <a:extLst>
              <a:ext uri="{FF2B5EF4-FFF2-40B4-BE49-F238E27FC236}">
                <a16:creationId xmlns:a16="http://schemas.microsoft.com/office/drawing/2014/main" id="{DEAB60C3-58DA-4935-A4BC-299D29F0F989}"/>
              </a:ext>
            </a:extLst>
          </p:cNvPr>
          <p:cNvSpPr>
            <a:spLocks noGrp="1"/>
          </p:cNvSpPr>
          <p:nvPr>
            <p:ph type="body" sz="quarter" idx="48" hasCustomPrompt="1"/>
          </p:nvPr>
        </p:nvSpPr>
        <p:spPr>
          <a:xfrm>
            <a:off x="1322751" y="4923741"/>
            <a:ext cx="3970527" cy="1233185"/>
          </a:xfrm>
        </p:spPr>
        <p:txBody>
          <a:bodyPr anchor="ctr">
            <a:norm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pic>
        <p:nvPicPr>
          <p:cNvPr id="119" name="Picture 118">
            <a:extLst>
              <a:ext uri="{FF2B5EF4-FFF2-40B4-BE49-F238E27FC236}">
                <a16:creationId xmlns:a16="http://schemas.microsoft.com/office/drawing/2014/main" id="{945AFE2A-58F4-48AC-AE90-8B8E1EBAB5B6}"/>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762257" y="250514"/>
            <a:ext cx="1179664" cy="347346"/>
          </a:xfrm>
          <a:prstGeom prst="rect">
            <a:avLst/>
          </a:prstGeom>
        </p:spPr>
      </p:pic>
    </p:spTree>
    <p:extLst>
      <p:ext uri="{BB962C8B-B14F-4D97-AF65-F5344CB8AC3E}">
        <p14:creationId xmlns:p14="http://schemas.microsoft.com/office/powerpoint/2010/main" val="1794952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8" name="Picture Placeholder 37">
            <a:extLst>
              <a:ext uri="{FF2B5EF4-FFF2-40B4-BE49-F238E27FC236}">
                <a16:creationId xmlns:a16="http://schemas.microsoft.com/office/drawing/2014/main" id="{A9ECA50E-CF3A-4C96-B3EC-BB83AC31A076}"/>
              </a:ext>
            </a:extLst>
          </p:cNvPr>
          <p:cNvSpPr>
            <a:spLocks noGrp="1" noChangeAspect="1"/>
          </p:cNvSpPr>
          <p:nvPr>
            <p:ph type="pic" sz="quarter" idx="10" hasCustomPrompt="1"/>
          </p:nvPr>
        </p:nvSpPr>
        <p:spPr>
          <a:xfrm>
            <a:off x="3912292" y="1642556"/>
            <a:ext cx="4381334" cy="4381336"/>
          </a:xfrm>
          <a:custGeom>
            <a:avLst/>
            <a:gdLst>
              <a:gd name="connsiteX0" fmla="*/ 1241916 w 2483832"/>
              <a:gd name="connsiteY0" fmla="*/ 0 h 2483832"/>
              <a:gd name="connsiteX1" fmla="*/ 2483832 w 2483832"/>
              <a:gd name="connsiteY1" fmla="*/ 1241916 h 2483832"/>
              <a:gd name="connsiteX2" fmla="*/ 1241916 w 2483832"/>
              <a:gd name="connsiteY2" fmla="*/ 2483832 h 2483832"/>
              <a:gd name="connsiteX3" fmla="*/ 0 w 2483832"/>
              <a:gd name="connsiteY3" fmla="*/ 1241916 h 2483832"/>
              <a:gd name="connsiteX4" fmla="*/ 1241916 w 2483832"/>
              <a:gd name="connsiteY4" fmla="*/ 0 h 2483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3832" h="2483832">
                <a:moveTo>
                  <a:pt x="1241916" y="0"/>
                </a:moveTo>
                <a:cubicBezTo>
                  <a:pt x="1927807" y="0"/>
                  <a:pt x="2483832" y="556025"/>
                  <a:pt x="2483832" y="1241916"/>
                </a:cubicBezTo>
                <a:cubicBezTo>
                  <a:pt x="2483832" y="1927807"/>
                  <a:pt x="1927807" y="2483832"/>
                  <a:pt x="1241916" y="2483832"/>
                </a:cubicBezTo>
                <a:cubicBezTo>
                  <a:pt x="556025" y="2483832"/>
                  <a:pt x="0" y="1927807"/>
                  <a:pt x="0" y="1241916"/>
                </a:cubicBezTo>
                <a:cubicBezTo>
                  <a:pt x="0" y="556025"/>
                  <a:pt x="556025" y="0"/>
                  <a:pt x="1241916" y="0"/>
                </a:cubicBezTo>
                <a:close/>
              </a:path>
            </a:pathLst>
          </a:custGeom>
        </p:spPr>
        <p:txBody>
          <a:bodyPr wrap="square" anchor="ctr">
            <a:noAutofit/>
          </a:bodyPr>
          <a:lstStyle>
            <a:lvl1pPr marL="0" indent="0" algn="ctr">
              <a:buNone/>
              <a:defRPr sz="2000">
                <a:solidFill>
                  <a:srgbClr val="00AFD7"/>
                </a:solidFill>
              </a:defRPr>
            </a:lvl1pPr>
          </a:lstStyle>
          <a:p>
            <a:r>
              <a:rPr lang="en-US" dirty="0"/>
              <a:t>Add picture and send to back</a:t>
            </a:r>
          </a:p>
        </p:txBody>
      </p:sp>
      <p:sp>
        <p:nvSpPr>
          <p:cNvPr id="6" name="Freeform 54">
            <a:extLst>
              <a:ext uri="{FF2B5EF4-FFF2-40B4-BE49-F238E27FC236}">
                <a16:creationId xmlns:a16="http://schemas.microsoft.com/office/drawing/2014/main" id="{FFE915C5-A797-4C00-BD69-BF6BB3886EB4}"/>
              </a:ext>
            </a:extLst>
          </p:cNvPr>
          <p:cNvSpPr/>
          <p:nvPr userDrawn="1"/>
        </p:nvSpPr>
        <p:spPr>
          <a:xfrm>
            <a:off x="5892800" y="1448438"/>
            <a:ext cx="6299201" cy="1393893"/>
          </a:xfrm>
          <a:custGeom>
            <a:avLst/>
            <a:gdLst>
              <a:gd name="connsiteX0" fmla="*/ 1394075 w 9365571"/>
              <a:gd name="connsiteY0" fmla="*/ 0 h 2788150"/>
              <a:gd name="connsiteX1" fmla="*/ 9365571 w 9365571"/>
              <a:gd name="connsiteY1" fmla="*/ 0 h 2788150"/>
              <a:gd name="connsiteX2" fmla="*/ 9365571 w 9365571"/>
              <a:gd name="connsiteY2" fmla="*/ 2788150 h 2788150"/>
              <a:gd name="connsiteX3" fmla="*/ 1394075 w 9365571"/>
              <a:gd name="connsiteY3" fmla="*/ 2788150 h 2788150"/>
              <a:gd name="connsiteX4" fmla="*/ 0 w 9365571"/>
              <a:gd name="connsiteY4" fmla="*/ 1394075 h 2788150"/>
              <a:gd name="connsiteX5" fmla="*/ 1394075 w 9365571"/>
              <a:gd name="connsiteY5" fmla="*/ 0 h 278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65571" h="2788150">
                <a:moveTo>
                  <a:pt x="1394075" y="0"/>
                </a:moveTo>
                <a:lnTo>
                  <a:pt x="9365571" y="0"/>
                </a:lnTo>
                <a:lnTo>
                  <a:pt x="9365571" y="2788150"/>
                </a:lnTo>
                <a:lnTo>
                  <a:pt x="1394075" y="2788150"/>
                </a:lnTo>
                <a:cubicBezTo>
                  <a:pt x="624149" y="2788150"/>
                  <a:pt x="0" y="2164001"/>
                  <a:pt x="0" y="1394075"/>
                </a:cubicBezTo>
                <a:cubicBezTo>
                  <a:pt x="0" y="624149"/>
                  <a:pt x="624149" y="0"/>
                  <a:pt x="1394075" y="0"/>
                </a:cubicBezTo>
                <a:close/>
              </a:path>
            </a:pathLst>
          </a:custGeom>
          <a:gradFill>
            <a:gsLst>
              <a:gs pos="0">
                <a:schemeClr val="bg1">
                  <a:lumMod val="95000"/>
                  <a:alpha val="15000"/>
                </a:schemeClr>
              </a:gs>
              <a:gs pos="100000">
                <a:schemeClr val="bg1">
                  <a:lumMod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7" name="Freeform 55">
            <a:extLst>
              <a:ext uri="{FF2B5EF4-FFF2-40B4-BE49-F238E27FC236}">
                <a16:creationId xmlns:a16="http://schemas.microsoft.com/office/drawing/2014/main" id="{2551B5BB-6F39-454C-85A8-E64DD4CCA232}"/>
              </a:ext>
            </a:extLst>
          </p:cNvPr>
          <p:cNvSpPr/>
          <p:nvPr userDrawn="1"/>
        </p:nvSpPr>
        <p:spPr>
          <a:xfrm flipH="1">
            <a:off x="-1" y="1477466"/>
            <a:ext cx="6850743" cy="1393893"/>
          </a:xfrm>
          <a:custGeom>
            <a:avLst/>
            <a:gdLst>
              <a:gd name="connsiteX0" fmla="*/ 1394075 w 9365571"/>
              <a:gd name="connsiteY0" fmla="*/ 0 h 2788150"/>
              <a:gd name="connsiteX1" fmla="*/ 9365571 w 9365571"/>
              <a:gd name="connsiteY1" fmla="*/ 0 h 2788150"/>
              <a:gd name="connsiteX2" fmla="*/ 9365571 w 9365571"/>
              <a:gd name="connsiteY2" fmla="*/ 2788150 h 2788150"/>
              <a:gd name="connsiteX3" fmla="*/ 1394075 w 9365571"/>
              <a:gd name="connsiteY3" fmla="*/ 2788150 h 2788150"/>
              <a:gd name="connsiteX4" fmla="*/ 0 w 9365571"/>
              <a:gd name="connsiteY4" fmla="*/ 1394075 h 2788150"/>
              <a:gd name="connsiteX5" fmla="*/ 1394075 w 9365571"/>
              <a:gd name="connsiteY5" fmla="*/ 0 h 278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65571" h="2788150">
                <a:moveTo>
                  <a:pt x="1394075" y="0"/>
                </a:moveTo>
                <a:lnTo>
                  <a:pt x="9365571" y="0"/>
                </a:lnTo>
                <a:lnTo>
                  <a:pt x="9365571" y="2788150"/>
                </a:lnTo>
                <a:lnTo>
                  <a:pt x="1394075" y="2788150"/>
                </a:lnTo>
                <a:cubicBezTo>
                  <a:pt x="624149" y="2788150"/>
                  <a:pt x="0" y="2164001"/>
                  <a:pt x="0" y="1394075"/>
                </a:cubicBezTo>
                <a:cubicBezTo>
                  <a:pt x="0" y="624149"/>
                  <a:pt x="624149" y="0"/>
                  <a:pt x="1394075" y="0"/>
                </a:cubicBezTo>
                <a:close/>
              </a:path>
            </a:pathLst>
          </a:custGeom>
          <a:gradFill>
            <a:gsLst>
              <a:gs pos="0">
                <a:schemeClr val="bg1">
                  <a:lumMod val="95000"/>
                  <a:alpha val="15000"/>
                </a:schemeClr>
              </a:gs>
              <a:gs pos="100000">
                <a:schemeClr val="bg1">
                  <a:lumMod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8" name="Freeform 56">
            <a:extLst>
              <a:ext uri="{FF2B5EF4-FFF2-40B4-BE49-F238E27FC236}">
                <a16:creationId xmlns:a16="http://schemas.microsoft.com/office/drawing/2014/main" id="{13E97083-EEE1-4805-818B-BD165FDCE989}"/>
              </a:ext>
            </a:extLst>
          </p:cNvPr>
          <p:cNvSpPr/>
          <p:nvPr userDrawn="1"/>
        </p:nvSpPr>
        <p:spPr>
          <a:xfrm>
            <a:off x="5998061" y="4740186"/>
            <a:ext cx="6193940" cy="1393893"/>
          </a:xfrm>
          <a:custGeom>
            <a:avLst/>
            <a:gdLst>
              <a:gd name="connsiteX0" fmla="*/ 1394075 w 9365571"/>
              <a:gd name="connsiteY0" fmla="*/ 0 h 2788150"/>
              <a:gd name="connsiteX1" fmla="*/ 9365571 w 9365571"/>
              <a:gd name="connsiteY1" fmla="*/ 0 h 2788150"/>
              <a:gd name="connsiteX2" fmla="*/ 9365571 w 9365571"/>
              <a:gd name="connsiteY2" fmla="*/ 2788150 h 2788150"/>
              <a:gd name="connsiteX3" fmla="*/ 1394075 w 9365571"/>
              <a:gd name="connsiteY3" fmla="*/ 2788150 h 2788150"/>
              <a:gd name="connsiteX4" fmla="*/ 0 w 9365571"/>
              <a:gd name="connsiteY4" fmla="*/ 1394075 h 2788150"/>
              <a:gd name="connsiteX5" fmla="*/ 1394075 w 9365571"/>
              <a:gd name="connsiteY5" fmla="*/ 0 h 278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65571" h="2788150">
                <a:moveTo>
                  <a:pt x="1394075" y="0"/>
                </a:moveTo>
                <a:lnTo>
                  <a:pt x="9365571" y="0"/>
                </a:lnTo>
                <a:lnTo>
                  <a:pt x="9365571" y="2788150"/>
                </a:lnTo>
                <a:lnTo>
                  <a:pt x="1394075" y="2788150"/>
                </a:lnTo>
                <a:cubicBezTo>
                  <a:pt x="624149" y="2788150"/>
                  <a:pt x="0" y="2164001"/>
                  <a:pt x="0" y="1394075"/>
                </a:cubicBezTo>
                <a:cubicBezTo>
                  <a:pt x="0" y="624149"/>
                  <a:pt x="624149" y="0"/>
                  <a:pt x="1394075" y="0"/>
                </a:cubicBezTo>
                <a:close/>
              </a:path>
            </a:pathLst>
          </a:custGeom>
          <a:gradFill>
            <a:gsLst>
              <a:gs pos="0">
                <a:schemeClr val="bg1">
                  <a:lumMod val="95000"/>
                  <a:alpha val="15000"/>
                </a:schemeClr>
              </a:gs>
              <a:gs pos="100000">
                <a:schemeClr val="bg1">
                  <a:lumMod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9" name="Freeform 57">
            <a:extLst>
              <a:ext uri="{FF2B5EF4-FFF2-40B4-BE49-F238E27FC236}">
                <a16:creationId xmlns:a16="http://schemas.microsoft.com/office/drawing/2014/main" id="{4AFA6B01-E0A9-44BB-903B-49E096F6AF99}"/>
              </a:ext>
            </a:extLst>
          </p:cNvPr>
          <p:cNvSpPr/>
          <p:nvPr userDrawn="1"/>
        </p:nvSpPr>
        <p:spPr>
          <a:xfrm flipH="1">
            <a:off x="0" y="4740186"/>
            <a:ext cx="6604000" cy="1393893"/>
          </a:xfrm>
          <a:custGeom>
            <a:avLst/>
            <a:gdLst>
              <a:gd name="connsiteX0" fmla="*/ 1394075 w 9365571"/>
              <a:gd name="connsiteY0" fmla="*/ 0 h 2788150"/>
              <a:gd name="connsiteX1" fmla="*/ 9365571 w 9365571"/>
              <a:gd name="connsiteY1" fmla="*/ 0 h 2788150"/>
              <a:gd name="connsiteX2" fmla="*/ 9365571 w 9365571"/>
              <a:gd name="connsiteY2" fmla="*/ 2788150 h 2788150"/>
              <a:gd name="connsiteX3" fmla="*/ 1394075 w 9365571"/>
              <a:gd name="connsiteY3" fmla="*/ 2788150 h 2788150"/>
              <a:gd name="connsiteX4" fmla="*/ 0 w 9365571"/>
              <a:gd name="connsiteY4" fmla="*/ 1394075 h 2788150"/>
              <a:gd name="connsiteX5" fmla="*/ 1394075 w 9365571"/>
              <a:gd name="connsiteY5" fmla="*/ 0 h 278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65571" h="2788150">
                <a:moveTo>
                  <a:pt x="1394075" y="0"/>
                </a:moveTo>
                <a:lnTo>
                  <a:pt x="9365571" y="0"/>
                </a:lnTo>
                <a:lnTo>
                  <a:pt x="9365571" y="2788150"/>
                </a:lnTo>
                <a:lnTo>
                  <a:pt x="1394075" y="2788150"/>
                </a:lnTo>
                <a:cubicBezTo>
                  <a:pt x="624149" y="2788150"/>
                  <a:pt x="0" y="2164001"/>
                  <a:pt x="0" y="1394075"/>
                </a:cubicBezTo>
                <a:cubicBezTo>
                  <a:pt x="0" y="624149"/>
                  <a:pt x="624149" y="0"/>
                  <a:pt x="1394075" y="0"/>
                </a:cubicBezTo>
                <a:close/>
              </a:path>
            </a:pathLst>
          </a:custGeom>
          <a:gradFill>
            <a:gsLst>
              <a:gs pos="0">
                <a:schemeClr val="bg1">
                  <a:lumMod val="95000"/>
                  <a:alpha val="15000"/>
                </a:schemeClr>
              </a:gs>
              <a:gs pos="100000">
                <a:schemeClr val="bg1">
                  <a:lumMod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0" name="Freeform 61">
            <a:extLst>
              <a:ext uri="{FF2B5EF4-FFF2-40B4-BE49-F238E27FC236}">
                <a16:creationId xmlns:a16="http://schemas.microsoft.com/office/drawing/2014/main" id="{91B81047-5705-4B76-B95A-B6C5B0CAD52F}"/>
              </a:ext>
            </a:extLst>
          </p:cNvPr>
          <p:cNvSpPr/>
          <p:nvPr userDrawn="1"/>
        </p:nvSpPr>
        <p:spPr>
          <a:xfrm>
            <a:off x="8147961" y="3099954"/>
            <a:ext cx="4044040" cy="1393893"/>
          </a:xfrm>
          <a:custGeom>
            <a:avLst/>
            <a:gdLst>
              <a:gd name="connsiteX0" fmla="*/ 1394076 w 7877640"/>
              <a:gd name="connsiteY0" fmla="*/ 0 h 2788150"/>
              <a:gd name="connsiteX1" fmla="*/ 7877640 w 7877640"/>
              <a:gd name="connsiteY1" fmla="*/ 0 h 2788150"/>
              <a:gd name="connsiteX2" fmla="*/ 7877640 w 7877640"/>
              <a:gd name="connsiteY2" fmla="*/ 2788150 h 2788150"/>
              <a:gd name="connsiteX3" fmla="*/ 1394076 w 7877640"/>
              <a:gd name="connsiteY3" fmla="*/ 2788150 h 2788150"/>
              <a:gd name="connsiteX4" fmla="*/ 0 w 7877640"/>
              <a:gd name="connsiteY4" fmla="*/ 1394075 h 2788150"/>
              <a:gd name="connsiteX5" fmla="*/ 1394076 w 7877640"/>
              <a:gd name="connsiteY5" fmla="*/ 0 h 278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77640" h="2788150">
                <a:moveTo>
                  <a:pt x="1394076" y="0"/>
                </a:moveTo>
                <a:lnTo>
                  <a:pt x="7877640" y="0"/>
                </a:lnTo>
                <a:lnTo>
                  <a:pt x="7877640" y="2788150"/>
                </a:lnTo>
                <a:lnTo>
                  <a:pt x="1394076" y="2788150"/>
                </a:lnTo>
                <a:cubicBezTo>
                  <a:pt x="624148" y="2788150"/>
                  <a:pt x="0" y="2164001"/>
                  <a:pt x="0" y="1394075"/>
                </a:cubicBezTo>
                <a:cubicBezTo>
                  <a:pt x="0" y="624149"/>
                  <a:pt x="624148" y="0"/>
                  <a:pt x="1394076" y="0"/>
                </a:cubicBezTo>
                <a:close/>
              </a:path>
            </a:pathLst>
          </a:custGeom>
          <a:gradFill>
            <a:gsLst>
              <a:gs pos="0">
                <a:schemeClr val="bg1">
                  <a:lumMod val="95000"/>
                  <a:alpha val="15000"/>
                </a:schemeClr>
              </a:gs>
              <a:gs pos="100000">
                <a:schemeClr val="bg1">
                  <a:lumMod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1" name="Freeform 62">
            <a:extLst>
              <a:ext uri="{FF2B5EF4-FFF2-40B4-BE49-F238E27FC236}">
                <a16:creationId xmlns:a16="http://schemas.microsoft.com/office/drawing/2014/main" id="{5D7DDBB8-227C-472E-8061-E59673FF2DAE}"/>
              </a:ext>
            </a:extLst>
          </p:cNvPr>
          <p:cNvSpPr/>
          <p:nvPr userDrawn="1"/>
        </p:nvSpPr>
        <p:spPr>
          <a:xfrm rot="10800000">
            <a:off x="0" y="3099954"/>
            <a:ext cx="4044040" cy="1393893"/>
          </a:xfrm>
          <a:custGeom>
            <a:avLst/>
            <a:gdLst>
              <a:gd name="connsiteX0" fmla="*/ 1394076 w 7877640"/>
              <a:gd name="connsiteY0" fmla="*/ 0 h 2788150"/>
              <a:gd name="connsiteX1" fmla="*/ 7877640 w 7877640"/>
              <a:gd name="connsiteY1" fmla="*/ 0 h 2788150"/>
              <a:gd name="connsiteX2" fmla="*/ 7877640 w 7877640"/>
              <a:gd name="connsiteY2" fmla="*/ 2788150 h 2788150"/>
              <a:gd name="connsiteX3" fmla="*/ 1394076 w 7877640"/>
              <a:gd name="connsiteY3" fmla="*/ 2788150 h 2788150"/>
              <a:gd name="connsiteX4" fmla="*/ 0 w 7877640"/>
              <a:gd name="connsiteY4" fmla="*/ 1394075 h 2788150"/>
              <a:gd name="connsiteX5" fmla="*/ 1394076 w 7877640"/>
              <a:gd name="connsiteY5" fmla="*/ 0 h 278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77640" h="2788150">
                <a:moveTo>
                  <a:pt x="1394076" y="0"/>
                </a:moveTo>
                <a:lnTo>
                  <a:pt x="7877640" y="0"/>
                </a:lnTo>
                <a:lnTo>
                  <a:pt x="7877640" y="2788150"/>
                </a:lnTo>
                <a:lnTo>
                  <a:pt x="1394076" y="2788150"/>
                </a:lnTo>
                <a:cubicBezTo>
                  <a:pt x="624148" y="2788150"/>
                  <a:pt x="0" y="2164001"/>
                  <a:pt x="0" y="1394075"/>
                </a:cubicBezTo>
                <a:cubicBezTo>
                  <a:pt x="0" y="624149"/>
                  <a:pt x="624148" y="0"/>
                  <a:pt x="1394076" y="0"/>
                </a:cubicBezTo>
                <a:close/>
              </a:path>
            </a:pathLst>
          </a:custGeom>
          <a:gradFill>
            <a:gsLst>
              <a:gs pos="0">
                <a:schemeClr val="bg1">
                  <a:lumMod val="95000"/>
                  <a:alpha val="15000"/>
                </a:schemeClr>
              </a:gs>
              <a:gs pos="100000">
                <a:schemeClr val="bg1">
                  <a:lumMod val="9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latin typeface="Arial" panose="020B0604020202020204" pitchFamily="34" charset="0"/>
              <a:cs typeface="Arial" panose="020B0604020202020204" pitchFamily="34" charset="0"/>
            </a:endParaRPr>
          </a:p>
        </p:txBody>
      </p:sp>
      <p:grpSp>
        <p:nvGrpSpPr>
          <p:cNvPr id="35" name="Group 34">
            <a:extLst>
              <a:ext uri="{FF2B5EF4-FFF2-40B4-BE49-F238E27FC236}">
                <a16:creationId xmlns:a16="http://schemas.microsoft.com/office/drawing/2014/main" id="{A3562F08-38D3-4D48-A42F-836465B2E911}"/>
              </a:ext>
            </a:extLst>
          </p:cNvPr>
          <p:cNvGrpSpPr>
            <a:grpSpLocks/>
          </p:cNvGrpSpPr>
          <p:nvPr userDrawn="1"/>
        </p:nvGrpSpPr>
        <p:grpSpPr>
          <a:xfrm>
            <a:off x="3588359" y="1390382"/>
            <a:ext cx="5029200" cy="4885684"/>
            <a:chOff x="3197168" y="503427"/>
            <a:chExt cx="5850775" cy="5667687"/>
          </a:xfrm>
        </p:grpSpPr>
        <p:sp>
          <p:nvSpPr>
            <p:cNvPr id="13" name="Oval 12">
              <a:extLst>
                <a:ext uri="{FF2B5EF4-FFF2-40B4-BE49-F238E27FC236}">
                  <a16:creationId xmlns:a16="http://schemas.microsoft.com/office/drawing/2014/main" id="{07B2B264-E25C-4889-8C84-CA83433B0D15}"/>
                </a:ext>
              </a:extLst>
            </p:cNvPr>
            <p:cNvSpPr/>
            <p:nvPr userDrawn="1"/>
          </p:nvSpPr>
          <p:spPr>
            <a:xfrm>
              <a:off x="3276370" y="503427"/>
              <a:ext cx="5667687" cy="5667687"/>
            </a:xfrm>
            <a:prstGeom prst="ellipse">
              <a:avLst/>
            </a:prstGeom>
            <a:noFill/>
            <a:ln w="38100">
              <a:solidFill>
                <a:srgbClr val="00AF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dirty="0"/>
            </a:p>
          </p:txBody>
        </p:sp>
        <p:sp>
          <p:nvSpPr>
            <p:cNvPr id="14" name="Oval 13">
              <a:extLst>
                <a:ext uri="{FF2B5EF4-FFF2-40B4-BE49-F238E27FC236}">
                  <a16:creationId xmlns:a16="http://schemas.microsoft.com/office/drawing/2014/main" id="{B67EB361-CB38-4F9D-BC90-45A0947A2BFC}"/>
                </a:ext>
              </a:extLst>
            </p:cNvPr>
            <p:cNvSpPr/>
            <p:nvPr userDrawn="1"/>
          </p:nvSpPr>
          <p:spPr>
            <a:xfrm>
              <a:off x="3778208" y="1550766"/>
              <a:ext cx="173240" cy="173240"/>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latin typeface="Arial" panose="020B0604020202020204" pitchFamily="34" charset="0"/>
                <a:cs typeface="Arial" panose="020B0604020202020204" pitchFamily="34" charset="0"/>
              </a:endParaRPr>
            </a:p>
          </p:txBody>
        </p:sp>
        <p:sp>
          <p:nvSpPr>
            <p:cNvPr id="15" name="Oval 14">
              <a:extLst>
                <a:ext uri="{FF2B5EF4-FFF2-40B4-BE49-F238E27FC236}">
                  <a16:creationId xmlns:a16="http://schemas.microsoft.com/office/drawing/2014/main" id="{F25248C1-2D6C-43FA-B0B2-15422F7301AE}"/>
                </a:ext>
              </a:extLst>
            </p:cNvPr>
            <p:cNvSpPr/>
            <p:nvPr userDrawn="1"/>
          </p:nvSpPr>
          <p:spPr>
            <a:xfrm>
              <a:off x="3648046" y="4796973"/>
              <a:ext cx="173240" cy="173240"/>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latin typeface="Arial" panose="020B0604020202020204" pitchFamily="34" charset="0"/>
                <a:cs typeface="Arial" panose="020B0604020202020204" pitchFamily="34" charset="0"/>
              </a:endParaRPr>
            </a:p>
          </p:txBody>
        </p:sp>
        <p:sp>
          <p:nvSpPr>
            <p:cNvPr id="16" name="Oval 15">
              <a:extLst>
                <a:ext uri="{FF2B5EF4-FFF2-40B4-BE49-F238E27FC236}">
                  <a16:creationId xmlns:a16="http://schemas.microsoft.com/office/drawing/2014/main" id="{B5CAE134-DE4E-45A5-BF02-E4ECDED753F8}"/>
                </a:ext>
              </a:extLst>
            </p:cNvPr>
            <p:cNvSpPr/>
            <p:nvPr userDrawn="1"/>
          </p:nvSpPr>
          <p:spPr>
            <a:xfrm>
              <a:off x="3197168" y="3177005"/>
              <a:ext cx="173240" cy="173240"/>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latin typeface="Arial" panose="020B0604020202020204" pitchFamily="34" charset="0"/>
                <a:cs typeface="Arial" panose="020B0604020202020204" pitchFamily="34" charset="0"/>
              </a:endParaRPr>
            </a:p>
          </p:txBody>
        </p:sp>
        <p:sp>
          <p:nvSpPr>
            <p:cNvPr id="17" name="Oval 16">
              <a:extLst>
                <a:ext uri="{FF2B5EF4-FFF2-40B4-BE49-F238E27FC236}">
                  <a16:creationId xmlns:a16="http://schemas.microsoft.com/office/drawing/2014/main" id="{59E20417-0B75-4E1E-88E1-FC03A8044C8A}"/>
                </a:ext>
              </a:extLst>
            </p:cNvPr>
            <p:cNvSpPr/>
            <p:nvPr userDrawn="1"/>
          </p:nvSpPr>
          <p:spPr>
            <a:xfrm flipH="1">
              <a:off x="8298714" y="1563792"/>
              <a:ext cx="173240" cy="173240"/>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8" name="Oval 17">
              <a:extLst>
                <a:ext uri="{FF2B5EF4-FFF2-40B4-BE49-F238E27FC236}">
                  <a16:creationId xmlns:a16="http://schemas.microsoft.com/office/drawing/2014/main" id="{F1564B7C-BCDF-45CB-92E3-A7903982E6C2}"/>
                </a:ext>
              </a:extLst>
            </p:cNvPr>
            <p:cNvSpPr/>
            <p:nvPr userDrawn="1"/>
          </p:nvSpPr>
          <p:spPr>
            <a:xfrm flipH="1">
              <a:off x="8424547" y="4799304"/>
              <a:ext cx="173240" cy="173240"/>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p>
          </p:txBody>
        </p:sp>
        <p:sp>
          <p:nvSpPr>
            <p:cNvPr id="19" name="Oval 18">
              <a:extLst>
                <a:ext uri="{FF2B5EF4-FFF2-40B4-BE49-F238E27FC236}">
                  <a16:creationId xmlns:a16="http://schemas.microsoft.com/office/drawing/2014/main" id="{35C28ED1-720A-4047-B9D0-67A5FABD97FD}"/>
                </a:ext>
              </a:extLst>
            </p:cNvPr>
            <p:cNvSpPr/>
            <p:nvPr userDrawn="1"/>
          </p:nvSpPr>
          <p:spPr>
            <a:xfrm flipH="1">
              <a:off x="8874703" y="3177005"/>
              <a:ext cx="173240" cy="173240"/>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latin typeface="Arial" panose="020B0604020202020204" pitchFamily="34" charset="0"/>
                <a:cs typeface="Arial" panose="020B0604020202020204" pitchFamily="34" charset="0"/>
              </a:endParaRPr>
            </a:p>
          </p:txBody>
        </p:sp>
      </p:grpSp>
      <p:grpSp>
        <p:nvGrpSpPr>
          <p:cNvPr id="20" name="Group 19">
            <a:extLst>
              <a:ext uri="{FF2B5EF4-FFF2-40B4-BE49-F238E27FC236}">
                <a16:creationId xmlns:a16="http://schemas.microsoft.com/office/drawing/2014/main" id="{1650573D-989E-4C38-937C-E9E3F2C33BAB}"/>
              </a:ext>
            </a:extLst>
          </p:cNvPr>
          <p:cNvGrpSpPr/>
          <p:nvPr userDrawn="1"/>
        </p:nvGrpSpPr>
        <p:grpSpPr>
          <a:xfrm>
            <a:off x="-5940" y="-1413"/>
            <a:ext cx="12192000" cy="198647"/>
            <a:chOff x="-5940" y="-68094"/>
            <a:chExt cx="12192000" cy="198647"/>
          </a:xfrm>
        </p:grpSpPr>
        <p:sp>
          <p:nvSpPr>
            <p:cNvPr id="21" name="Rectangle 20">
              <a:extLst>
                <a:ext uri="{FF2B5EF4-FFF2-40B4-BE49-F238E27FC236}">
                  <a16:creationId xmlns:a16="http://schemas.microsoft.com/office/drawing/2014/main" id="{6DFEF3FB-3EE5-41DF-B062-C947E721E1C9}"/>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Isosceles Triangle 21">
              <a:extLst>
                <a:ext uri="{FF2B5EF4-FFF2-40B4-BE49-F238E27FC236}">
                  <a16:creationId xmlns:a16="http://schemas.microsoft.com/office/drawing/2014/main" id="{893D0A88-B6C1-4377-A0EB-A27B03C19EC9}"/>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3" name="Group 22">
            <a:extLst>
              <a:ext uri="{FF2B5EF4-FFF2-40B4-BE49-F238E27FC236}">
                <a16:creationId xmlns:a16="http://schemas.microsoft.com/office/drawing/2014/main" id="{87D9812F-4695-4704-9573-FEEB36DCB6C2}"/>
              </a:ext>
            </a:extLst>
          </p:cNvPr>
          <p:cNvGrpSpPr/>
          <p:nvPr userDrawn="1"/>
        </p:nvGrpSpPr>
        <p:grpSpPr>
          <a:xfrm>
            <a:off x="-5940" y="6760369"/>
            <a:ext cx="12197940" cy="98725"/>
            <a:chOff x="-5940" y="6760369"/>
            <a:chExt cx="12197940" cy="98725"/>
          </a:xfrm>
        </p:grpSpPr>
        <p:sp>
          <p:nvSpPr>
            <p:cNvPr id="24" name="Freeform: Shape 23">
              <a:extLst>
                <a:ext uri="{FF2B5EF4-FFF2-40B4-BE49-F238E27FC236}">
                  <a16:creationId xmlns:a16="http://schemas.microsoft.com/office/drawing/2014/main" id="{5215B2C6-7FCE-4E13-A605-1028B9F4D400}"/>
                </a:ext>
              </a:extLst>
            </p:cNvPr>
            <p:cNvSpPr/>
            <p:nvPr/>
          </p:nvSpPr>
          <p:spPr>
            <a:xfrm>
              <a:off x="-5940" y="6760369"/>
              <a:ext cx="6118386" cy="98725"/>
            </a:xfrm>
            <a:custGeom>
              <a:avLst/>
              <a:gdLst>
                <a:gd name="connsiteX0" fmla="*/ 0 w 6118386"/>
                <a:gd name="connsiteY0" fmla="*/ 0 h 98725"/>
                <a:gd name="connsiteX1" fmla="*/ 6118386 w 6118386"/>
                <a:gd name="connsiteY1" fmla="*/ 0 h 98725"/>
                <a:gd name="connsiteX2" fmla="*/ 6047425 w 6118386"/>
                <a:gd name="connsiteY2" fmla="*/ 98725 h 98725"/>
                <a:gd name="connsiteX3" fmla="*/ 0 w 6118386"/>
                <a:gd name="connsiteY3" fmla="*/ 98725 h 98725"/>
                <a:gd name="connsiteX4" fmla="*/ 0 w 6118386"/>
                <a:gd name="connsiteY4" fmla="*/ 0 h 98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8386" h="98725">
                  <a:moveTo>
                    <a:pt x="0" y="0"/>
                  </a:moveTo>
                  <a:lnTo>
                    <a:pt x="6118386" y="0"/>
                  </a:lnTo>
                  <a:lnTo>
                    <a:pt x="6047425" y="98725"/>
                  </a:lnTo>
                  <a:lnTo>
                    <a:pt x="0" y="98725"/>
                  </a:lnTo>
                  <a:lnTo>
                    <a:pt x="0" y="0"/>
                  </a:lnTo>
                  <a:close/>
                </a:path>
              </a:pathLst>
            </a:cu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E21B4B25-B735-4479-AC63-E8F70E5CC700}"/>
                </a:ext>
              </a:extLst>
            </p:cNvPr>
            <p:cNvSpPr/>
            <p:nvPr/>
          </p:nvSpPr>
          <p:spPr>
            <a:xfrm>
              <a:off x="6081958" y="6760369"/>
              <a:ext cx="6110042" cy="98725"/>
            </a:xfrm>
            <a:custGeom>
              <a:avLst/>
              <a:gdLst>
                <a:gd name="connsiteX0" fmla="*/ 70961 w 6104102"/>
                <a:gd name="connsiteY0" fmla="*/ 0 h 98725"/>
                <a:gd name="connsiteX1" fmla="*/ 6104102 w 6104102"/>
                <a:gd name="connsiteY1" fmla="*/ 0 h 98725"/>
                <a:gd name="connsiteX2" fmla="*/ 6104102 w 6104102"/>
                <a:gd name="connsiteY2" fmla="*/ 98725 h 98725"/>
                <a:gd name="connsiteX3" fmla="*/ 0 w 6104102"/>
                <a:gd name="connsiteY3" fmla="*/ 98725 h 98725"/>
                <a:gd name="connsiteX4" fmla="*/ 70961 w 6104102"/>
                <a:gd name="connsiteY4" fmla="*/ 0 h 98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4102" h="98725">
                  <a:moveTo>
                    <a:pt x="70961" y="0"/>
                  </a:moveTo>
                  <a:lnTo>
                    <a:pt x="6104102" y="0"/>
                  </a:lnTo>
                  <a:lnTo>
                    <a:pt x="6104102" y="98725"/>
                  </a:lnTo>
                  <a:lnTo>
                    <a:pt x="0" y="98725"/>
                  </a:lnTo>
                  <a:lnTo>
                    <a:pt x="70961" y="0"/>
                  </a:lnTo>
                  <a:close/>
                </a:path>
              </a:pathLst>
            </a:cu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9" name="Text Placeholder 19">
            <a:extLst>
              <a:ext uri="{FF2B5EF4-FFF2-40B4-BE49-F238E27FC236}">
                <a16:creationId xmlns:a16="http://schemas.microsoft.com/office/drawing/2014/main" id="{6A6AF52D-0F54-4C01-B0E8-DF9BA603224C}"/>
              </a:ext>
            </a:extLst>
          </p:cNvPr>
          <p:cNvSpPr>
            <a:spLocks noGrp="1"/>
          </p:cNvSpPr>
          <p:nvPr>
            <p:ph type="body" sz="quarter" idx="46" hasCustomPrompt="1"/>
          </p:nvPr>
        </p:nvSpPr>
        <p:spPr>
          <a:xfrm>
            <a:off x="156845" y="1606575"/>
            <a:ext cx="3134330" cy="1103671"/>
          </a:xfrm>
        </p:spPr>
        <p:txBody>
          <a:bodyPr anchor="ctr">
            <a:norm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30" name="Text Placeholder 19">
            <a:extLst>
              <a:ext uri="{FF2B5EF4-FFF2-40B4-BE49-F238E27FC236}">
                <a16:creationId xmlns:a16="http://schemas.microsoft.com/office/drawing/2014/main" id="{5517208B-7298-45A0-85A1-248E5AA65AD1}"/>
              </a:ext>
            </a:extLst>
          </p:cNvPr>
          <p:cNvSpPr>
            <a:spLocks noGrp="1"/>
          </p:cNvSpPr>
          <p:nvPr>
            <p:ph type="body" sz="quarter" idx="47" hasCustomPrompt="1"/>
          </p:nvPr>
        </p:nvSpPr>
        <p:spPr>
          <a:xfrm>
            <a:off x="188171" y="3148524"/>
            <a:ext cx="2830577" cy="1152995"/>
          </a:xfrm>
        </p:spPr>
        <p:txBody>
          <a:bodyPr anchor="ctr">
            <a:norm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31" name="Text Placeholder 19">
            <a:extLst>
              <a:ext uri="{FF2B5EF4-FFF2-40B4-BE49-F238E27FC236}">
                <a16:creationId xmlns:a16="http://schemas.microsoft.com/office/drawing/2014/main" id="{02770216-1C33-4316-BBCF-E76E1866FBE9}"/>
              </a:ext>
            </a:extLst>
          </p:cNvPr>
          <p:cNvSpPr>
            <a:spLocks noGrp="1"/>
          </p:cNvSpPr>
          <p:nvPr>
            <p:ph type="body" sz="quarter" idx="48" hasCustomPrompt="1"/>
          </p:nvPr>
        </p:nvSpPr>
        <p:spPr>
          <a:xfrm>
            <a:off x="188171" y="4862878"/>
            <a:ext cx="3257174" cy="1152995"/>
          </a:xfrm>
        </p:spPr>
        <p:txBody>
          <a:bodyPr anchor="ctr">
            <a:norm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32" name="Text Placeholder 19">
            <a:extLst>
              <a:ext uri="{FF2B5EF4-FFF2-40B4-BE49-F238E27FC236}">
                <a16:creationId xmlns:a16="http://schemas.microsoft.com/office/drawing/2014/main" id="{FCCBA4A8-497E-4CBA-AE51-4D60472107ED}"/>
              </a:ext>
            </a:extLst>
          </p:cNvPr>
          <p:cNvSpPr>
            <a:spLocks noGrp="1"/>
          </p:cNvSpPr>
          <p:nvPr>
            <p:ph type="body" sz="quarter" idx="49" hasCustomPrompt="1"/>
          </p:nvPr>
        </p:nvSpPr>
        <p:spPr>
          <a:xfrm>
            <a:off x="8769162" y="1649228"/>
            <a:ext cx="3134330" cy="1103671"/>
          </a:xfrm>
        </p:spPr>
        <p:txBody>
          <a:bodyPr anchor="ctr">
            <a:normAutofit/>
          </a:bodyPr>
          <a:lstStyle>
            <a:lvl1pPr algn="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33" name="Text Placeholder 19">
            <a:extLst>
              <a:ext uri="{FF2B5EF4-FFF2-40B4-BE49-F238E27FC236}">
                <a16:creationId xmlns:a16="http://schemas.microsoft.com/office/drawing/2014/main" id="{7F70122E-CC15-473A-9472-A74A933D6CFF}"/>
              </a:ext>
            </a:extLst>
          </p:cNvPr>
          <p:cNvSpPr>
            <a:spLocks noGrp="1"/>
          </p:cNvSpPr>
          <p:nvPr>
            <p:ph type="body" sz="quarter" idx="50" hasCustomPrompt="1"/>
          </p:nvPr>
        </p:nvSpPr>
        <p:spPr>
          <a:xfrm>
            <a:off x="9072915" y="3199053"/>
            <a:ext cx="2830577" cy="1152995"/>
          </a:xfrm>
        </p:spPr>
        <p:txBody>
          <a:bodyPr anchor="ctr">
            <a:normAutofit/>
          </a:bodyPr>
          <a:lstStyle>
            <a:lvl1pPr algn="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34" name="Text Placeholder 19">
            <a:extLst>
              <a:ext uri="{FF2B5EF4-FFF2-40B4-BE49-F238E27FC236}">
                <a16:creationId xmlns:a16="http://schemas.microsoft.com/office/drawing/2014/main" id="{AC1F0BA8-714F-4628-AE74-C89C7BB254CC}"/>
              </a:ext>
            </a:extLst>
          </p:cNvPr>
          <p:cNvSpPr>
            <a:spLocks noGrp="1"/>
          </p:cNvSpPr>
          <p:nvPr>
            <p:ph type="body" sz="quarter" idx="51" hasCustomPrompt="1"/>
          </p:nvPr>
        </p:nvSpPr>
        <p:spPr>
          <a:xfrm>
            <a:off x="8795188" y="4889115"/>
            <a:ext cx="3257174" cy="1152995"/>
          </a:xfrm>
        </p:spPr>
        <p:txBody>
          <a:bodyPr anchor="ctr">
            <a:normAutofit/>
          </a:bodyPr>
          <a:lstStyle>
            <a:lvl1pPr algn="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36" name="Text Placeholder 19">
            <a:extLst>
              <a:ext uri="{FF2B5EF4-FFF2-40B4-BE49-F238E27FC236}">
                <a16:creationId xmlns:a16="http://schemas.microsoft.com/office/drawing/2014/main" id="{86ECB910-8DAB-49BB-89D8-6783AE9E1D53}"/>
              </a:ext>
            </a:extLst>
          </p:cNvPr>
          <p:cNvSpPr>
            <a:spLocks noGrp="1"/>
          </p:cNvSpPr>
          <p:nvPr>
            <p:ph type="body" sz="quarter" idx="11"/>
          </p:nvPr>
        </p:nvSpPr>
        <p:spPr>
          <a:xfrm>
            <a:off x="614149" y="427914"/>
            <a:ext cx="10972800" cy="499454"/>
          </a:xfrm>
        </p:spPr>
        <p:txBody>
          <a:bodyPr/>
          <a:lstStyle>
            <a:lvl1pPr algn="ctr">
              <a:buNone/>
              <a:defRPr>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spTree>
    <p:extLst>
      <p:ext uri="{BB962C8B-B14F-4D97-AF65-F5344CB8AC3E}">
        <p14:creationId xmlns:p14="http://schemas.microsoft.com/office/powerpoint/2010/main" val="19504373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FF21951-0249-466E-A707-E1D5D9996258}"/>
              </a:ext>
            </a:extLst>
          </p:cNvPr>
          <p:cNvSpPr>
            <a:spLocks noGrp="1"/>
          </p:cNvSpPr>
          <p:nvPr>
            <p:ph type="pic" sz="quarter" idx="10" hasCustomPrompt="1"/>
          </p:nvPr>
        </p:nvSpPr>
        <p:spPr>
          <a:xfrm>
            <a:off x="0" y="1"/>
            <a:ext cx="12192000" cy="3505200"/>
          </a:xfrm>
          <a:custGeom>
            <a:avLst/>
            <a:gdLst>
              <a:gd name="connsiteX0" fmla="*/ 0 w 12230100"/>
              <a:gd name="connsiteY0" fmla="*/ 0 h 3505200"/>
              <a:gd name="connsiteX1" fmla="*/ 12230100 w 12230100"/>
              <a:gd name="connsiteY1" fmla="*/ 0 h 3505200"/>
              <a:gd name="connsiteX2" fmla="*/ 12230100 w 12230100"/>
              <a:gd name="connsiteY2" fmla="*/ 1162050 h 3505200"/>
              <a:gd name="connsiteX3" fmla="*/ 12230100 w 12230100"/>
              <a:gd name="connsiteY3" fmla="*/ 1442847 h 3505200"/>
              <a:gd name="connsiteX4" fmla="*/ 12230100 w 12230100"/>
              <a:gd name="connsiteY4" fmla="*/ 1447800 h 3505200"/>
              <a:gd name="connsiteX5" fmla="*/ 12211561 w 12230100"/>
              <a:gd name="connsiteY5" fmla="*/ 1447800 h 3505200"/>
              <a:gd name="connsiteX6" fmla="*/ 4510725 w 12230100"/>
              <a:gd name="connsiteY6" fmla="*/ 3505200 h 3505200"/>
              <a:gd name="connsiteX7" fmla="*/ 0 w 12230100"/>
              <a:gd name="connsiteY7" fmla="*/ 2300329 h 3505200"/>
              <a:gd name="connsiteX8" fmla="*/ 0 w 12230100"/>
              <a:gd name="connsiteY8" fmla="*/ 1447800 h 3505200"/>
              <a:gd name="connsiteX9" fmla="*/ 0 w 12230100"/>
              <a:gd name="connsiteY9" fmla="*/ 116205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30100" h="3505200">
                <a:moveTo>
                  <a:pt x="0" y="0"/>
                </a:moveTo>
                <a:lnTo>
                  <a:pt x="12230100" y="0"/>
                </a:lnTo>
                <a:lnTo>
                  <a:pt x="12230100" y="1162050"/>
                </a:lnTo>
                <a:lnTo>
                  <a:pt x="12230100" y="1442847"/>
                </a:lnTo>
                <a:lnTo>
                  <a:pt x="12230100" y="1447800"/>
                </a:lnTo>
                <a:lnTo>
                  <a:pt x="12211561" y="1447800"/>
                </a:lnTo>
                <a:lnTo>
                  <a:pt x="4510725" y="3505200"/>
                </a:lnTo>
                <a:lnTo>
                  <a:pt x="0" y="2300329"/>
                </a:lnTo>
                <a:lnTo>
                  <a:pt x="0" y="1447800"/>
                </a:lnTo>
                <a:lnTo>
                  <a:pt x="0" y="1162050"/>
                </a:lnTo>
                <a:close/>
              </a:path>
            </a:pathLst>
          </a:custGeom>
        </p:spPr>
        <p:txBody>
          <a:bodyPr wrap="square">
            <a:noAutofit/>
          </a:bodyPr>
          <a:lstStyle>
            <a:lvl1pPr marL="0" indent="0">
              <a:buNone/>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Add picture and send to back</a:t>
            </a:r>
          </a:p>
          <a:p>
            <a:endParaRPr lang="en-US" dirty="0"/>
          </a:p>
        </p:txBody>
      </p:sp>
      <p:sp>
        <p:nvSpPr>
          <p:cNvPr id="10" name="Text Placeholder 19">
            <a:extLst>
              <a:ext uri="{FF2B5EF4-FFF2-40B4-BE49-F238E27FC236}">
                <a16:creationId xmlns:a16="http://schemas.microsoft.com/office/drawing/2014/main" id="{C7F5D354-F871-45AF-80EC-AD9DFEA41A12}"/>
              </a:ext>
            </a:extLst>
          </p:cNvPr>
          <p:cNvSpPr>
            <a:spLocks noGrp="1"/>
          </p:cNvSpPr>
          <p:nvPr>
            <p:ph type="body" sz="quarter" idx="13" hasCustomPrompt="1"/>
          </p:nvPr>
        </p:nvSpPr>
        <p:spPr>
          <a:xfrm>
            <a:off x="489885" y="423081"/>
            <a:ext cx="5036874" cy="875455"/>
          </a:xfrm>
        </p:spPr>
        <p:txBody>
          <a:bodyPr anchor="ctr">
            <a:noAutofit/>
          </a:bodyPr>
          <a:lstStyle>
            <a:lvl1pPr algn="l">
              <a:buNone/>
              <a:defRPr sz="24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1" name="Text Placeholder 19">
            <a:extLst>
              <a:ext uri="{FF2B5EF4-FFF2-40B4-BE49-F238E27FC236}">
                <a16:creationId xmlns:a16="http://schemas.microsoft.com/office/drawing/2014/main" id="{A1DC8A7F-4460-4B99-BAF8-E557451EAC65}"/>
              </a:ext>
            </a:extLst>
          </p:cNvPr>
          <p:cNvSpPr>
            <a:spLocks noGrp="1"/>
          </p:cNvSpPr>
          <p:nvPr>
            <p:ph type="body" sz="quarter" idx="14"/>
          </p:nvPr>
        </p:nvSpPr>
        <p:spPr>
          <a:xfrm>
            <a:off x="489885" y="1398808"/>
            <a:ext cx="3691882" cy="472277"/>
          </a:xfrm>
        </p:spPr>
        <p:txBody>
          <a:bodyPr anchor="ctr">
            <a:noAutofit/>
          </a:bodyPr>
          <a:lstStyle>
            <a:lvl1pPr algn="l">
              <a:buNone/>
              <a:defRPr sz="2400" b="0">
                <a:solidFill>
                  <a:schemeClr val="bg1"/>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endParaRPr lang="en-US" dirty="0"/>
          </a:p>
        </p:txBody>
      </p:sp>
      <p:sp>
        <p:nvSpPr>
          <p:cNvPr id="12" name="Rectangle: Rounded Corners 11">
            <a:extLst>
              <a:ext uri="{FF2B5EF4-FFF2-40B4-BE49-F238E27FC236}">
                <a16:creationId xmlns:a16="http://schemas.microsoft.com/office/drawing/2014/main" id="{A2B54278-A559-4D34-BEAA-AE1B54D894F4}"/>
              </a:ext>
            </a:extLst>
          </p:cNvPr>
          <p:cNvSpPr/>
          <p:nvPr userDrawn="1"/>
        </p:nvSpPr>
        <p:spPr>
          <a:xfrm>
            <a:off x="377825" y="3826934"/>
            <a:ext cx="1924551" cy="2746478"/>
          </a:xfrm>
          <a:prstGeom prst="roundRect">
            <a:avLst>
              <a:gd name="adj" fmla="val 21362"/>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D"/>
          </a:p>
        </p:txBody>
      </p:sp>
      <p:sp>
        <p:nvSpPr>
          <p:cNvPr id="13" name="Rectangle: Rounded Corners 12">
            <a:extLst>
              <a:ext uri="{FF2B5EF4-FFF2-40B4-BE49-F238E27FC236}">
                <a16:creationId xmlns:a16="http://schemas.microsoft.com/office/drawing/2014/main" id="{8046624D-D284-4F36-8829-9AB9CF9760F8}"/>
              </a:ext>
            </a:extLst>
          </p:cNvPr>
          <p:cNvSpPr/>
          <p:nvPr userDrawn="1"/>
        </p:nvSpPr>
        <p:spPr>
          <a:xfrm>
            <a:off x="2739310" y="3826934"/>
            <a:ext cx="1924551" cy="2746478"/>
          </a:xfrm>
          <a:prstGeom prst="roundRect">
            <a:avLst>
              <a:gd name="adj" fmla="val 21362"/>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D" dirty="0"/>
          </a:p>
        </p:txBody>
      </p:sp>
      <p:grpSp>
        <p:nvGrpSpPr>
          <p:cNvPr id="14" name="Group 50157">
            <a:extLst>
              <a:ext uri="{FF2B5EF4-FFF2-40B4-BE49-F238E27FC236}">
                <a16:creationId xmlns:a16="http://schemas.microsoft.com/office/drawing/2014/main" id="{F06D4B07-149C-4F47-A279-EAEC16170EA2}"/>
              </a:ext>
            </a:extLst>
          </p:cNvPr>
          <p:cNvGrpSpPr>
            <a:grpSpLocks noChangeAspect="1"/>
          </p:cNvGrpSpPr>
          <p:nvPr userDrawn="1"/>
        </p:nvGrpSpPr>
        <p:grpSpPr>
          <a:xfrm>
            <a:off x="3295152" y="3977951"/>
            <a:ext cx="833331" cy="833247"/>
            <a:chOff x="0" y="0"/>
            <a:chExt cx="1016662" cy="1016561"/>
          </a:xfrm>
        </p:grpSpPr>
        <p:sp>
          <p:nvSpPr>
            <p:cNvPr id="15" name="Shape 50155">
              <a:extLst>
                <a:ext uri="{FF2B5EF4-FFF2-40B4-BE49-F238E27FC236}">
                  <a16:creationId xmlns:a16="http://schemas.microsoft.com/office/drawing/2014/main" id="{55431DE3-F486-41E7-ACC0-75D0D5B154DA}"/>
                </a:ext>
              </a:extLst>
            </p:cNvPr>
            <p:cNvSpPr/>
            <p:nvPr/>
          </p:nvSpPr>
          <p:spPr>
            <a:xfrm>
              <a:off x="25399" y="25397"/>
              <a:ext cx="965864" cy="965767"/>
            </a:xfrm>
            <a:custGeom>
              <a:avLst/>
              <a:gdLst/>
              <a:ahLst/>
              <a:cxnLst>
                <a:cxn ang="0">
                  <a:pos x="wd2" y="hd2"/>
                </a:cxn>
                <a:cxn ang="5400000">
                  <a:pos x="wd2" y="hd2"/>
                </a:cxn>
                <a:cxn ang="10800000">
                  <a:pos x="wd2" y="hd2"/>
                </a:cxn>
                <a:cxn ang="16200000">
                  <a:pos x="wd2" y="hd2"/>
                </a:cxn>
              </a:cxnLst>
              <a:rect l="0" t="0" r="r" b="b"/>
              <a:pathLst>
                <a:path w="19679" h="20595" extrusionOk="0">
                  <a:moveTo>
                    <a:pt x="9838" y="0"/>
                  </a:moveTo>
                  <a:cubicBezTo>
                    <a:pt x="7320" y="0"/>
                    <a:pt x="4803" y="1006"/>
                    <a:pt x="2881" y="3016"/>
                  </a:cubicBezTo>
                  <a:cubicBezTo>
                    <a:pt x="-961" y="7038"/>
                    <a:pt x="-961" y="13557"/>
                    <a:pt x="2881" y="17578"/>
                  </a:cubicBezTo>
                  <a:cubicBezTo>
                    <a:pt x="6724" y="21600"/>
                    <a:pt x="12954" y="21600"/>
                    <a:pt x="16797" y="17578"/>
                  </a:cubicBezTo>
                  <a:cubicBezTo>
                    <a:pt x="20639" y="13557"/>
                    <a:pt x="20639" y="7038"/>
                    <a:pt x="16797" y="3016"/>
                  </a:cubicBezTo>
                  <a:cubicBezTo>
                    <a:pt x="14875" y="1006"/>
                    <a:pt x="12356" y="0"/>
                    <a:pt x="9838" y="0"/>
                  </a:cubicBezTo>
                  <a:close/>
                </a:path>
              </a:pathLst>
            </a:custGeom>
            <a:solidFill>
              <a:srgbClr val="00AFD7"/>
            </a:solidFill>
            <a:ln w="12700" cap="flat">
              <a:noFill/>
              <a:miter lim="400000"/>
            </a:ln>
            <a:effectLst/>
          </p:spPr>
          <p:txBody>
            <a:bodyPr wrap="square" lIns="35719" tIns="35719" rIns="35719" bIns="35719" numCol="1" anchor="ctr">
              <a:noAutofit/>
            </a:bodyPr>
            <a:lstStyle/>
            <a:p>
              <a:endParaRPr sz="2532" dirty="0"/>
            </a:p>
          </p:txBody>
        </p:sp>
        <p:sp>
          <p:nvSpPr>
            <p:cNvPr id="16" name="Shape 50156">
              <a:extLst>
                <a:ext uri="{FF2B5EF4-FFF2-40B4-BE49-F238E27FC236}">
                  <a16:creationId xmlns:a16="http://schemas.microsoft.com/office/drawing/2014/main" id="{ACDDC04D-5C32-4F6D-83B6-03C9F2A77586}"/>
                </a:ext>
              </a:extLst>
            </p:cNvPr>
            <p:cNvSpPr/>
            <p:nvPr/>
          </p:nvSpPr>
          <p:spPr>
            <a:xfrm>
              <a:off x="-1" y="0"/>
              <a:ext cx="1016664" cy="1016562"/>
            </a:xfrm>
            <a:custGeom>
              <a:avLst/>
              <a:gdLst/>
              <a:ahLst/>
              <a:cxnLst>
                <a:cxn ang="0">
                  <a:pos x="wd2" y="hd2"/>
                </a:cxn>
                <a:cxn ang="5400000">
                  <a:pos x="wd2" y="hd2"/>
                </a:cxn>
                <a:cxn ang="10800000">
                  <a:pos x="wd2" y="hd2"/>
                </a:cxn>
                <a:cxn ang="16200000">
                  <a:pos x="wd2" y="hd2"/>
                </a:cxn>
              </a:cxnLst>
              <a:rect l="0" t="0" r="r" b="b"/>
              <a:pathLst>
                <a:path w="19679" h="20595" extrusionOk="0">
                  <a:moveTo>
                    <a:pt x="9838" y="0"/>
                  </a:moveTo>
                  <a:cubicBezTo>
                    <a:pt x="7320" y="0"/>
                    <a:pt x="4803" y="1006"/>
                    <a:pt x="2881" y="3016"/>
                  </a:cubicBezTo>
                  <a:cubicBezTo>
                    <a:pt x="-961" y="7038"/>
                    <a:pt x="-961" y="13557"/>
                    <a:pt x="2881" y="17578"/>
                  </a:cubicBezTo>
                  <a:cubicBezTo>
                    <a:pt x="6724" y="21600"/>
                    <a:pt x="12954" y="21600"/>
                    <a:pt x="16797" y="17578"/>
                  </a:cubicBezTo>
                  <a:cubicBezTo>
                    <a:pt x="20639" y="13557"/>
                    <a:pt x="20639" y="7038"/>
                    <a:pt x="16797" y="3016"/>
                  </a:cubicBezTo>
                  <a:cubicBezTo>
                    <a:pt x="14875" y="1006"/>
                    <a:pt x="12356" y="0"/>
                    <a:pt x="9838" y="0"/>
                  </a:cubicBezTo>
                  <a:close/>
                  <a:moveTo>
                    <a:pt x="9840" y="685"/>
                  </a:moveTo>
                  <a:cubicBezTo>
                    <a:pt x="14914" y="685"/>
                    <a:pt x="19024" y="4986"/>
                    <a:pt x="19024" y="10297"/>
                  </a:cubicBezTo>
                  <a:cubicBezTo>
                    <a:pt x="19024" y="15608"/>
                    <a:pt x="14914" y="19909"/>
                    <a:pt x="9840" y="19909"/>
                  </a:cubicBezTo>
                  <a:cubicBezTo>
                    <a:pt x="4766" y="19909"/>
                    <a:pt x="654" y="15608"/>
                    <a:pt x="654" y="10297"/>
                  </a:cubicBezTo>
                  <a:cubicBezTo>
                    <a:pt x="654" y="4986"/>
                    <a:pt x="4766" y="685"/>
                    <a:pt x="9840" y="685"/>
                  </a:cubicBezTo>
                  <a:close/>
                  <a:moveTo>
                    <a:pt x="9840" y="2376"/>
                  </a:moveTo>
                  <a:cubicBezTo>
                    <a:pt x="9659" y="2376"/>
                    <a:pt x="9477" y="2440"/>
                    <a:pt x="9339" y="2585"/>
                  </a:cubicBezTo>
                  <a:cubicBezTo>
                    <a:pt x="9063" y="2873"/>
                    <a:pt x="9062" y="3345"/>
                    <a:pt x="9339" y="3635"/>
                  </a:cubicBezTo>
                  <a:cubicBezTo>
                    <a:pt x="9616" y="3924"/>
                    <a:pt x="10062" y="3924"/>
                    <a:pt x="10339" y="3635"/>
                  </a:cubicBezTo>
                  <a:cubicBezTo>
                    <a:pt x="10615" y="3347"/>
                    <a:pt x="10615" y="2873"/>
                    <a:pt x="10339" y="2585"/>
                  </a:cubicBezTo>
                  <a:cubicBezTo>
                    <a:pt x="10201" y="2440"/>
                    <a:pt x="10021" y="2376"/>
                    <a:pt x="9840" y="2376"/>
                  </a:cubicBezTo>
                  <a:close/>
                  <a:moveTo>
                    <a:pt x="9840" y="4443"/>
                  </a:moveTo>
                  <a:cubicBezTo>
                    <a:pt x="9628" y="4443"/>
                    <a:pt x="9468" y="4627"/>
                    <a:pt x="9468" y="4849"/>
                  </a:cubicBezTo>
                  <a:lnTo>
                    <a:pt x="9468" y="9694"/>
                  </a:lnTo>
                  <a:cubicBezTo>
                    <a:pt x="9491" y="9680"/>
                    <a:pt x="9511" y="9664"/>
                    <a:pt x="9534" y="9653"/>
                  </a:cubicBezTo>
                  <a:cubicBezTo>
                    <a:pt x="9511" y="9665"/>
                    <a:pt x="9491" y="9683"/>
                    <a:pt x="9468" y="9698"/>
                  </a:cubicBezTo>
                  <a:lnTo>
                    <a:pt x="9468" y="9694"/>
                  </a:lnTo>
                  <a:cubicBezTo>
                    <a:pt x="9427" y="9719"/>
                    <a:pt x="9384" y="9744"/>
                    <a:pt x="9347" y="9782"/>
                  </a:cubicBezTo>
                  <a:cubicBezTo>
                    <a:pt x="9279" y="9853"/>
                    <a:pt x="9227" y="9934"/>
                    <a:pt x="9193" y="10022"/>
                  </a:cubicBezTo>
                  <a:cubicBezTo>
                    <a:pt x="9125" y="10198"/>
                    <a:pt x="9125" y="10394"/>
                    <a:pt x="9193" y="10570"/>
                  </a:cubicBezTo>
                  <a:cubicBezTo>
                    <a:pt x="9227" y="10659"/>
                    <a:pt x="9279" y="10741"/>
                    <a:pt x="9347" y="10813"/>
                  </a:cubicBezTo>
                  <a:cubicBezTo>
                    <a:pt x="9415" y="10884"/>
                    <a:pt x="9493" y="10936"/>
                    <a:pt x="9577" y="10972"/>
                  </a:cubicBezTo>
                  <a:cubicBezTo>
                    <a:pt x="9662" y="11009"/>
                    <a:pt x="9749" y="11026"/>
                    <a:pt x="9840" y="11026"/>
                  </a:cubicBezTo>
                  <a:cubicBezTo>
                    <a:pt x="10019" y="11026"/>
                    <a:pt x="10197" y="10956"/>
                    <a:pt x="10333" y="10813"/>
                  </a:cubicBezTo>
                  <a:cubicBezTo>
                    <a:pt x="10364" y="10780"/>
                    <a:pt x="10387" y="10742"/>
                    <a:pt x="10411" y="10703"/>
                  </a:cubicBezTo>
                  <a:lnTo>
                    <a:pt x="10405" y="10703"/>
                  </a:lnTo>
                  <a:cubicBezTo>
                    <a:pt x="10425" y="10672"/>
                    <a:pt x="10447" y="10641"/>
                    <a:pt x="10462" y="10607"/>
                  </a:cubicBezTo>
                  <a:cubicBezTo>
                    <a:pt x="10448" y="10641"/>
                    <a:pt x="10430" y="10672"/>
                    <a:pt x="10411" y="10703"/>
                  </a:cubicBezTo>
                  <a:lnTo>
                    <a:pt x="13974" y="10703"/>
                  </a:lnTo>
                  <a:cubicBezTo>
                    <a:pt x="14186" y="10703"/>
                    <a:pt x="14362" y="10519"/>
                    <a:pt x="14362" y="10297"/>
                  </a:cubicBezTo>
                  <a:cubicBezTo>
                    <a:pt x="14362" y="10076"/>
                    <a:pt x="14186" y="9891"/>
                    <a:pt x="13974" y="9891"/>
                  </a:cubicBezTo>
                  <a:lnTo>
                    <a:pt x="10405" y="9891"/>
                  </a:lnTo>
                  <a:cubicBezTo>
                    <a:pt x="10380" y="9854"/>
                    <a:pt x="10364" y="9815"/>
                    <a:pt x="10333" y="9782"/>
                  </a:cubicBezTo>
                  <a:cubicBezTo>
                    <a:pt x="10303" y="9750"/>
                    <a:pt x="10264" y="9737"/>
                    <a:pt x="10230" y="9713"/>
                  </a:cubicBezTo>
                  <a:lnTo>
                    <a:pt x="10228" y="9324"/>
                  </a:lnTo>
                  <a:lnTo>
                    <a:pt x="10228" y="4849"/>
                  </a:lnTo>
                  <a:cubicBezTo>
                    <a:pt x="10228" y="4627"/>
                    <a:pt x="10052" y="4443"/>
                    <a:pt x="9840" y="4443"/>
                  </a:cubicBezTo>
                  <a:close/>
                  <a:moveTo>
                    <a:pt x="2959" y="9565"/>
                  </a:moveTo>
                  <a:cubicBezTo>
                    <a:pt x="2779" y="9565"/>
                    <a:pt x="2597" y="9629"/>
                    <a:pt x="2459" y="9773"/>
                  </a:cubicBezTo>
                  <a:cubicBezTo>
                    <a:pt x="2183" y="10062"/>
                    <a:pt x="2182" y="10532"/>
                    <a:pt x="2459" y="10822"/>
                  </a:cubicBezTo>
                  <a:cubicBezTo>
                    <a:pt x="2735" y="11111"/>
                    <a:pt x="3182" y="11111"/>
                    <a:pt x="3458" y="10822"/>
                  </a:cubicBezTo>
                  <a:cubicBezTo>
                    <a:pt x="3734" y="10533"/>
                    <a:pt x="3734" y="10062"/>
                    <a:pt x="3458" y="9773"/>
                  </a:cubicBezTo>
                  <a:cubicBezTo>
                    <a:pt x="3320" y="9629"/>
                    <a:pt x="3140" y="9565"/>
                    <a:pt x="2959" y="9565"/>
                  </a:cubicBezTo>
                  <a:close/>
                  <a:moveTo>
                    <a:pt x="16735" y="9565"/>
                  </a:moveTo>
                  <a:cubicBezTo>
                    <a:pt x="16554" y="9565"/>
                    <a:pt x="16372" y="9629"/>
                    <a:pt x="16234" y="9773"/>
                  </a:cubicBezTo>
                  <a:cubicBezTo>
                    <a:pt x="15958" y="10062"/>
                    <a:pt x="15958" y="10533"/>
                    <a:pt x="16234" y="10822"/>
                  </a:cubicBezTo>
                  <a:cubicBezTo>
                    <a:pt x="16510" y="11110"/>
                    <a:pt x="16948" y="11110"/>
                    <a:pt x="17223" y="10822"/>
                  </a:cubicBezTo>
                  <a:cubicBezTo>
                    <a:pt x="17499" y="10533"/>
                    <a:pt x="17499" y="10062"/>
                    <a:pt x="17223" y="9773"/>
                  </a:cubicBezTo>
                  <a:cubicBezTo>
                    <a:pt x="17086" y="9629"/>
                    <a:pt x="16916" y="9565"/>
                    <a:pt x="16735" y="9565"/>
                  </a:cubicBezTo>
                  <a:close/>
                  <a:moveTo>
                    <a:pt x="9840" y="16751"/>
                  </a:moveTo>
                  <a:cubicBezTo>
                    <a:pt x="9659" y="16751"/>
                    <a:pt x="9477" y="16815"/>
                    <a:pt x="9339" y="16960"/>
                  </a:cubicBezTo>
                  <a:cubicBezTo>
                    <a:pt x="9063" y="17248"/>
                    <a:pt x="9062" y="17721"/>
                    <a:pt x="9339" y="18010"/>
                  </a:cubicBezTo>
                  <a:cubicBezTo>
                    <a:pt x="9616" y="18299"/>
                    <a:pt x="10062" y="18299"/>
                    <a:pt x="10339" y="18010"/>
                  </a:cubicBezTo>
                  <a:cubicBezTo>
                    <a:pt x="10615" y="17722"/>
                    <a:pt x="10615" y="17248"/>
                    <a:pt x="10339" y="16960"/>
                  </a:cubicBezTo>
                  <a:cubicBezTo>
                    <a:pt x="10201" y="16815"/>
                    <a:pt x="10021" y="16751"/>
                    <a:pt x="9840" y="16751"/>
                  </a:cubicBezTo>
                  <a:close/>
                </a:path>
              </a:pathLst>
            </a:custGeom>
            <a:solidFill>
              <a:schemeClr val="bg1">
                <a:lumMod val="95000"/>
              </a:schemeClr>
            </a:solidFill>
            <a:ln w="12700" cap="flat">
              <a:noFill/>
              <a:miter lim="400000"/>
            </a:ln>
            <a:effectLst/>
          </p:spPr>
          <p:txBody>
            <a:bodyPr wrap="square" lIns="35719" tIns="35719" rIns="35719" bIns="35719" numCol="1" anchor="ctr">
              <a:noAutofit/>
            </a:bodyPr>
            <a:lstStyle/>
            <a:p>
              <a:endParaRPr sz="2532" dirty="0"/>
            </a:p>
          </p:txBody>
        </p:sp>
      </p:grpSp>
      <p:sp>
        <p:nvSpPr>
          <p:cNvPr id="17" name="Rectangle: Rounded Corners 16">
            <a:extLst>
              <a:ext uri="{FF2B5EF4-FFF2-40B4-BE49-F238E27FC236}">
                <a16:creationId xmlns:a16="http://schemas.microsoft.com/office/drawing/2014/main" id="{0118AB24-91A6-43E7-8B05-2EDEA59194AF}"/>
              </a:ext>
            </a:extLst>
          </p:cNvPr>
          <p:cNvSpPr/>
          <p:nvPr userDrawn="1"/>
        </p:nvSpPr>
        <p:spPr>
          <a:xfrm>
            <a:off x="5100308" y="3826934"/>
            <a:ext cx="1924551" cy="2746478"/>
          </a:xfrm>
          <a:prstGeom prst="roundRect">
            <a:avLst>
              <a:gd name="adj" fmla="val 21362"/>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D"/>
          </a:p>
        </p:txBody>
      </p:sp>
      <p:grpSp>
        <p:nvGrpSpPr>
          <p:cNvPr id="18" name="Group 50181">
            <a:extLst>
              <a:ext uri="{FF2B5EF4-FFF2-40B4-BE49-F238E27FC236}">
                <a16:creationId xmlns:a16="http://schemas.microsoft.com/office/drawing/2014/main" id="{F20950EB-26EA-4A21-B1A7-A3DE63922D90}"/>
              </a:ext>
            </a:extLst>
          </p:cNvPr>
          <p:cNvGrpSpPr>
            <a:grpSpLocks noChangeAspect="1"/>
          </p:cNvGrpSpPr>
          <p:nvPr userDrawn="1"/>
        </p:nvGrpSpPr>
        <p:grpSpPr>
          <a:xfrm>
            <a:off x="5703577" y="4034864"/>
            <a:ext cx="717039" cy="776334"/>
            <a:chOff x="0" y="81443"/>
            <a:chExt cx="939798" cy="1017514"/>
          </a:xfrm>
        </p:grpSpPr>
        <p:sp>
          <p:nvSpPr>
            <p:cNvPr id="19" name="Shape 50178">
              <a:extLst>
                <a:ext uri="{FF2B5EF4-FFF2-40B4-BE49-F238E27FC236}">
                  <a16:creationId xmlns:a16="http://schemas.microsoft.com/office/drawing/2014/main" id="{3806613F-32BA-483A-820D-4C5E88307BEF}"/>
                </a:ext>
              </a:extLst>
            </p:cNvPr>
            <p:cNvSpPr/>
            <p:nvPr/>
          </p:nvSpPr>
          <p:spPr>
            <a:xfrm>
              <a:off x="0" y="81443"/>
              <a:ext cx="939799" cy="222869"/>
            </a:xfrm>
            <a:custGeom>
              <a:avLst/>
              <a:gdLst/>
              <a:ahLst/>
              <a:cxnLst>
                <a:cxn ang="0">
                  <a:pos x="wd2" y="hd2"/>
                </a:cxn>
                <a:cxn ang="5400000">
                  <a:pos x="wd2" y="hd2"/>
                </a:cxn>
                <a:cxn ang="10800000">
                  <a:pos x="wd2" y="hd2"/>
                </a:cxn>
                <a:cxn ang="16200000">
                  <a:pos x="wd2" y="hd2"/>
                </a:cxn>
              </a:cxnLst>
              <a:rect l="0" t="0" r="r" b="b"/>
              <a:pathLst>
                <a:path w="21600" h="21600" extrusionOk="0">
                  <a:moveTo>
                    <a:pt x="1661" y="21600"/>
                  </a:moveTo>
                  <a:lnTo>
                    <a:pt x="1661" y="14538"/>
                  </a:lnTo>
                  <a:lnTo>
                    <a:pt x="3323" y="14538"/>
                  </a:lnTo>
                  <a:lnTo>
                    <a:pt x="3323" y="21600"/>
                  </a:lnTo>
                  <a:lnTo>
                    <a:pt x="4985" y="21600"/>
                  </a:lnTo>
                  <a:lnTo>
                    <a:pt x="4985" y="14538"/>
                  </a:lnTo>
                  <a:lnTo>
                    <a:pt x="6646" y="14538"/>
                  </a:lnTo>
                  <a:lnTo>
                    <a:pt x="6646" y="21600"/>
                  </a:lnTo>
                  <a:lnTo>
                    <a:pt x="8308" y="21600"/>
                  </a:lnTo>
                  <a:lnTo>
                    <a:pt x="8308" y="14538"/>
                  </a:lnTo>
                  <a:lnTo>
                    <a:pt x="9969" y="14538"/>
                  </a:lnTo>
                  <a:lnTo>
                    <a:pt x="9969" y="21600"/>
                  </a:lnTo>
                  <a:lnTo>
                    <a:pt x="11631" y="21600"/>
                  </a:lnTo>
                  <a:lnTo>
                    <a:pt x="11631" y="14538"/>
                  </a:lnTo>
                  <a:lnTo>
                    <a:pt x="13292" y="14538"/>
                  </a:lnTo>
                  <a:lnTo>
                    <a:pt x="13292" y="21600"/>
                  </a:lnTo>
                  <a:lnTo>
                    <a:pt x="14954" y="21600"/>
                  </a:lnTo>
                  <a:lnTo>
                    <a:pt x="14954" y="14538"/>
                  </a:lnTo>
                  <a:lnTo>
                    <a:pt x="16615" y="14538"/>
                  </a:lnTo>
                  <a:lnTo>
                    <a:pt x="16615" y="21600"/>
                  </a:lnTo>
                  <a:lnTo>
                    <a:pt x="18277" y="21600"/>
                  </a:lnTo>
                  <a:lnTo>
                    <a:pt x="18277" y="14538"/>
                  </a:lnTo>
                  <a:lnTo>
                    <a:pt x="19938" y="14538"/>
                  </a:lnTo>
                  <a:lnTo>
                    <a:pt x="19938" y="21600"/>
                  </a:lnTo>
                  <a:lnTo>
                    <a:pt x="21600" y="21600"/>
                  </a:lnTo>
                  <a:lnTo>
                    <a:pt x="21600" y="0"/>
                  </a:lnTo>
                  <a:lnTo>
                    <a:pt x="0" y="0"/>
                  </a:lnTo>
                  <a:lnTo>
                    <a:pt x="0" y="21600"/>
                  </a:lnTo>
                  <a:lnTo>
                    <a:pt x="1661" y="21600"/>
                  </a:lnTo>
                  <a:close/>
                </a:path>
              </a:pathLst>
            </a:custGeom>
            <a:solidFill>
              <a:srgbClr val="00AFD7"/>
            </a:solidFill>
            <a:ln w="12700" cap="flat">
              <a:noFill/>
              <a:miter lim="400000"/>
            </a:ln>
            <a:effectLst/>
          </p:spPr>
          <p:txBody>
            <a:bodyPr wrap="square" lIns="26789" tIns="26789" rIns="26789" bIns="26789" numCol="1" anchor="ctr">
              <a:noAutofit/>
            </a:bodyPr>
            <a:lstStyle/>
            <a:p>
              <a:endParaRPr sz="2532" dirty="0"/>
            </a:p>
          </p:txBody>
        </p:sp>
        <p:sp>
          <p:nvSpPr>
            <p:cNvPr id="20" name="Shape 50179">
              <a:extLst>
                <a:ext uri="{FF2B5EF4-FFF2-40B4-BE49-F238E27FC236}">
                  <a16:creationId xmlns:a16="http://schemas.microsoft.com/office/drawing/2014/main" id="{0F57E69C-8F3B-401E-984D-41F66525C46A}"/>
                </a:ext>
              </a:extLst>
            </p:cNvPr>
            <p:cNvSpPr/>
            <p:nvPr/>
          </p:nvSpPr>
          <p:spPr>
            <a:xfrm>
              <a:off x="0" y="224841"/>
              <a:ext cx="939799" cy="874117"/>
            </a:xfrm>
            <a:custGeom>
              <a:avLst/>
              <a:gdLst/>
              <a:ahLst/>
              <a:cxnLst>
                <a:cxn ang="0">
                  <a:pos x="wd2" y="hd2"/>
                </a:cxn>
                <a:cxn ang="5400000">
                  <a:pos x="wd2" y="hd2"/>
                </a:cxn>
                <a:cxn ang="10800000">
                  <a:pos x="wd2" y="hd2"/>
                </a:cxn>
                <a:cxn ang="16200000">
                  <a:pos x="wd2" y="hd2"/>
                </a:cxn>
              </a:cxnLst>
              <a:rect l="0" t="0" r="r" b="b"/>
              <a:pathLst>
                <a:path w="21600" h="21600" extrusionOk="0">
                  <a:moveTo>
                    <a:pt x="19938" y="0"/>
                  </a:moveTo>
                  <a:lnTo>
                    <a:pt x="18277" y="0"/>
                  </a:lnTo>
                  <a:lnTo>
                    <a:pt x="18277" y="1801"/>
                  </a:lnTo>
                  <a:lnTo>
                    <a:pt x="16615" y="1801"/>
                  </a:lnTo>
                  <a:lnTo>
                    <a:pt x="16615" y="0"/>
                  </a:lnTo>
                  <a:lnTo>
                    <a:pt x="14954" y="0"/>
                  </a:lnTo>
                  <a:lnTo>
                    <a:pt x="14954" y="1801"/>
                  </a:lnTo>
                  <a:lnTo>
                    <a:pt x="13292" y="1801"/>
                  </a:lnTo>
                  <a:lnTo>
                    <a:pt x="13292" y="0"/>
                  </a:lnTo>
                  <a:lnTo>
                    <a:pt x="11631" y="0"/>
                  </a:lnTo>
                  <a:lnTo>
                    <a:pt x="11631" y="1801"/>
                  </a:lnTo>
                  <a:lnTo>
                    <a:pt x="9969" y="1801"/>
                  </a:lnTo>
                  <a:lnTo>
                    <a:pt x="9969" y="0"/>
                  </a:lnTo>
                  <a:lnTo>
                    <a:pt x="8308" y="0"/>
                  </a:lnTo>
                  <a:lnTo>
                    <a:pt x="8308" y="1801"/>
                  </a:lnTo>
                  <a:lnTo>
                    <a:pt x="6646" y="1801"/>
                  </a:lnTo>
                  <a:lnTo>
                    <a:pt x="6646" y="0"/>
                  </a:lnTo>
                  <a:lnTo>
                    <a:pt x="4985" y="0"/>
                  </a:lnTo>
                  <a:lnTo>
                    <a:pt x="4985" y="1801"/>
                  </a:lnTo>
                  <a:lnTo>
                    <a:pt x="3323" y="1801"/>
                  </a:lnTo>
                  <a:lnTo>
                    <a:pt x="3323" y="0"/>
                  </a:lnTo>
                  <a:lnTo>
                    <a:pt x="1661" y="0"/>
                  </a:lnTo>
                  <a:lnTo>
                    <a:pt x="1661" y="1801"/>
                  </a:lnTo>
                  <a:lnTo>
                    <a:pt x="0" y="1801"/>
                  </a:lnTo>
                  <a:lnTo>
                    <a:pt x="0" y="18899"/>
                  </a:lnTo>
                  <a:cubicBezTo>
                    <a:pt x="0" y="19790"/>
                    <a:pt x="218" y="20466"/>
                    <a:pt x="639" y="20918"/>
                  </a:cubicBezTo>
                  <a:cubicBezTo>
                    <a:pt x="1060" y="21370"/>
                    <a:pt x="1683" y="21600"/>
                    <a:pt x="2492" y="21600"/>
                  </a:cubicBezTo>
                  <a:lnTo>
                    <a:pt x="19108" y="21600"/>
                  </a:lnTo>
                  <a:cubicBezTo>
                    <a:pt x="19930" y="21600"/>
                    <a:pt x="20553" y="21385"/>
                    <a:pt x="20971" y="20939"/>
                  </a:cubicBezTo>
                  <a:cubicBezTo>
                    <a:pt x="21388" y="20494"/>
                    <a:pt x="21600" y="19819"/>
                    <a:pt x="21600" y="18899"/>
                  </a:cubicBezTo>
                  <a:lnTo>
                    <a:pt x="21600" y="1801"/>
                  </a:lnTo>
                  <a:lnTo>
                    <a:pt x="19938" y="1801"/>
                  </a:lnTo>
                  <a:lnTo>
                    <a:pt x="19938" y="0"/>
                  </a:lnTo>
                  <a:close/>
                </a:path>
              </a:pathLst>
            </a:custGeom>
            <a:solidFill>
              <a:schemeClr val="bg1">
                <a:lumMod val="95000"/>
              </a:schemeClr>
            </a:solidFill>
            <a:ln w="12700" cap="flat">
              <a:noFill/>
              <a:miter lim="400000"/>
            </a:ln>
            <a:effectLst/>
          </p:spPr>
          <p:txBody>
            <a:bodyPr wrap="square" lIns="26789" tIns="26789" rIns="26789" bIns="26789" numCol="1" anchor="ctr">
              <a:noAutofit/>
            </a:bodyPr>
            <a:lstStyle/>
            <a:p>
              <a:endParaRPr sz="2532" dirty="0"/>
            </a:p>
          </p:txBody>
        </p:sp>
        <p:sp>
          <p:nvSpPr>
            <p:cNvPr id="21" name="Shape 50180">
              <a:extLst>
                <a:ext uri="{FF2B5EF4-FFF2-40B4-BE49-F238E27FC236}">
                  <a16:creationId xmlns:a16="http://schemas.microsoft.com/office/drawing/2014/main" id="{0315D097-A355-453C-A3D8-A731F0CC2129}"/>
                </a:ext>
              </a:extLst>
            </p:cNvPr>
            <p:cNvSpPr/>
            <p:nvPr/>
          </p:nvSpPr>
          <p:spPr>
            <a:xfrm>
              <a:off x="289081" y="448252"/>
              <a:ext cx="379531" cy="530826"/>
            </a:xfrm>
            <a:custGeom>
              <a:avLst/>
              <a:gdLst/>
              <a:ahLst/>
              <a:cxnLst>
                <a:cxn ang="0">
                  <a:pos x="wd2" y="hd2"/>
                </a:cxn>
                <a:cxn ang="5400000">
                  <a:pos x="wd2" y="hd2"/>
                </a:cxn>
                <a:cxn ang="10800000">
                  <a:pos x="wd2" y="hd2"/>
                </a:cxn>
                <a:cxn ang="16200000">
                  <a:pos x="wd2" y="hd2"/>
                </a:cxn>
              </a:cxnLst>
              <a:rect l="0" t="0" r="r" b="b"/>
              <a:pathLst>
                <a:path w="21600" h="21288" extrusionOk="0">
                  <a:moveTo>
                    <a:pt x="8290" y="16337"/>
                  </a:moveTo>
                  <a:cubicBezTo>
                    <a:pt x="8290" y="18224"/>
                    <a:pt x="6058" y="18632"/>
                    <a:pt x="6058" y="19098"/>
                  </a:cubicBezTo>
                  <a:cubicBezTo>
                    <a:pt x="6058" y="19500"/>
                    <a:pt x="7566" y="19624"/>
                    <a:pt x="8243" y="19663"/>
                  </a:cubicBezTo>
                  <a:lnTo>
                    <a:pt x="8243" y="21273"/>
                  </a:lnTo>
                  <a:cubicBezTo>
                    <a:pt x="4525" y="21024"/>
                    <a:pt x="0" y="19629"/>
                    <a:pt x="0" y="16664"/>
                  </a:cubicBezTo>
                  <a:cubicBezTo>
                    <a:pt x="0" y="14996"/>
                    <a:pt x="1754" y="13684"/>
                    <a:pt x="4265" y="13684"/>
                  </a:cubicBezTo>
                  <a:cubicBezTo>
                    <a:pt x="6257" y="13684"/>
                    <a:pt x="8290" y="14942"/>
                    <a:pt x="8290" y="16337"/>
                  </a:cubicBezTo>
                  <a:close/>
                  <a:moveTo>
                    <a:pt x="8768" y="4961"/>
                  </a:moveTo>
                  <a:cubicBezTo>
                    <a:pt x="8768" y="6355"/>
                    <a:pt x="7014" y="7640"/>
                    <a:pt x="4942" y="7640"/>
                  </a:cubicBezTo>
                  <a:cubicBezTo>
                    <a:pt x="2630" y="7640"/>
                    <a:pt x="997" y="6464"/>
                    <a:pt x="997" y="4905"/>
                  </a:cubicBezTo>
                  <a:cubicBezTo>
                    <a:pt x="997" y="2158"/>
                    <a:pt x="4667" y="528"/>
                    <a:pt x="8243" y="113"/>
                  </a:cubicBezTo>
                  <a:lnTo>
                    <a:pt x="8243" y="1730"/>
                  </a:lnTo>
                  <a:cubicBezTo>
                    <a:pt x="7607" y="1826"/>
                    <a:pt x="6736" y="2047"/>
                    <a:pt x="6736" y="2498"/>
                  </a:cubicBezTo>
                  <a:cubicBezTo>
                    <a:pt x="6736" y="3100"/>
                    <a:pt x="8768" y="3154"/>
                    <a:pt x="8768" y="4961"/>
                  </a:cubicBezTo>
                  <a:close/>
                  <a:moveTo>
                    <a:pt x="14865" y="10430"/>
                  </a:moveTo>
                  <a:lnTo>
                    <a:pt x="14865" y="10484"/>
                  </a:lnTo>
                  <a:cubicBezTo>
                    <a:pt x="19209" y="11305"/>
                    <a:pt x="21600" y="12645"/>
                    <a:pt x="21600" y="15488"/>
                  </a:cubicBezTo>
                  <a:cubicBezTo>
                    <a:pt x="21600" y="17968"/>
                    <a:pt x="19341" y="21395"/>
                    <a:pt x="10300" y="21286"/>
                  </a:cubicBezTo>
                  <a:lnTo>
                    <a:pt x="10300" y="19651"/>
                  </a:lnTo>
                  <a:cubicBezTo>
                    <a:pt x="12090" y="19335"/>
                    <a:pt x="12673" y="18473"/>
                    <a:pt x="12673" y="17212"/>
                  </a:cubicBezTo>
                  <a:lnTo>
                    <a:pt x="12673" y="13547"/>
                  </a:lnTo>
                  <a:cubicBezTo>
                    <a:pt x="12673" y="12289"/>
                    <a:pt x="12395" y="11195"/>
                    <a:pt x="10083" y="11114"/>
                  </a:cubicBezTo>
                  <a:cubicBezTo>
                    <a:pt x="9325" y="11085"/>
                    <a:pt x="8449" y="11031"/>
                    <a:pt x="8449" y="10347"/>
                  </a:cubicBezTo>
                  <a:cubicBezTo>
                    <a:pt x="8449" y="9637"/>
                    <a:pt x="9246" y="9581"/>
                    <a:pt x="10083" y="9527"/>
                  </a:cubicBezTo>
                  <a:cubicBezTo>
                    <a:pt x="12634" y="9363"/>
                    <a:pt x="12673" y="7585"/>
                    <a:pt x="12673" y="7311"/>
                  </a:cubicBezTo>
                  <a:lnTo>
                    <a:pt x="12673" y="4139"/>
                  </a:lnTo>
                  <a:cubicBezTo>
                    <a:pt x="12673" y="2932"/>
                    <a:pt x="12128" y="1966"/>
                    <a:pt x="10300" y="1645"/>
                  </a:cubicBezTo>
                  <a:lnTo>
                    <a:pt x="10300" y="9"/>
                  </a:lnTo>
                  <a:cubicBezTo>
                    <a:pt x="18155" y="-205"/>
                    <a:pt x="21122" y="3137"/>
                    <a:pt x="21122" y="5425"/>
                  </a:cubicBezTo>
                  <a:cubicBezTo>
                    <a:pt x="21122" y="8132"/>
                    <a:pt x="18492" y="9800"/>
                    <a:pt x="14865" y="10430"/>
                  </a:cubicBezTo>
                  <a:close/>
                </a:path>
              </a:pathLst>
            </a:custGeom>
            <a:solidFill>
              <a:srgbClr val="00AFD7"/>
            </a:solidFill>
            <a:ln w="12700" cap="flat">
              <a:noFill/>
              <a:miter lim="400000"/>
            </a:ln>
            <a:effectLst/>
          </p:spPr>
          <p:txBody>
            <a:bodyPr wrap="square" lIns="26789" tIns="26789" rIns="26789" bIns="26789" numCol="1" anchor="ctr">
              <a:noAutofit/>
            </a:bodyPr>
            <a:lstStyle/>
            <a:p>
              <a:endParaRPr sz="2532" dirty="0"/>
            </a:p>
          </p:txBody>
        </p:sp>
      </p:grpSp>
      <p:sp>
        <p:nvSpPr>
          <p:cNvPr id="22" name="Rectangle: Rounded Corners 21">
            <a:extLst>
              <a:ext uri="{FF2B5EF4-FFF2-40B4-BE49-F238E27FC236}">
                <a16:creationId xmlns:a16="http://schemas.microsoft.com/office/drawing/2014/main" id="{9AAA7EB2-F1DE-4AA7-8895-DC475C9167BC}"/>
              </a:ext>
            </a:extLst>
          </p:cNvPr>
          <p:cNvSpPr/>
          <p:nvPr userDrawn="1"/>
        </p:nvSpPr>
        <p:spPr>
          <a:xfrm>
            <a:off x="7461306" y="3826934"/>
            <a:ext cx="1924551" cy="2746478"/>
          </a:xfrm>
          <a:prstGeom prst="roundRect">
            <a:avLst>
              <a:gd name="adj" fmla="val 21362"/>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D"/>
          </a:p>
        </p:txBody>
      </p:sp>
      <p:sp>
        <p:nvSpPr>
          <p:cNvPr id="23" name="Rectangle: Rounded Corners 22">
            <a:extLst>
              <a:ext uri="{FF2B5EF4-FFF2-40B4-BE49-F238E27FC236}">
                <a16:creationId xmlns:a16="http://schemas.microsoft.com/office/drawing/2014/main" id="{EF357F30-EC9B-4B56-9570-81C757CC25F3}"/>
              </a:ext>
            </a:extLst>
          </p:cNvPr>
          <p:cNvSpPr/>
          <p:nvPr userDrawn="1"/>
        </p:nvSpPr>
        <p:spPr>
          <a:xfrm>
            <a:off x="9826681" y="3826934"/>
            <a:ext cx="1924551" cy="2746478"/>
          </a:xfrm>
          <a:prstGeom prst="roundRect">
            <a:avLst>
              <a:gd name="adj" fmla="val 21362"/>
            </a:avLst>
          </a:prstGeom>
          <a:solidFill>
            <a:schemeClr val="bg1"/>
          </a:solidFill>
          <a:ln>
            <a:noFill/>
          </a:ln>
          <a:effectLst>
            <a:outerShdw blurRad="1905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D"/>
          </a:p>
        </p:txBody>
      </p:sp>
      <p:grpSp>
        <p:nvGrpSpPr>
          <p:cNvPr id="24" name="Google Shape;3976;p45">
            <a:extLst>
              <a:ext uri="{FF2B5EF4-FFF2-40B4-BE49-F238E27FC236}">
                <a16:creationId xmlns:a16="http://schemas.microsoft.com/office/drawing/2014/main" id="{84FA8069-4908-4CBF-9858-10AE9E87769E}"/>
              </a:ext>
            </a:extLst>
          </p:cNvPr>
          <p:cNvGrpSpPr>
            <a:grpSpLocks noChangeAspect="1"/>
          </p:cNvGrpSpPr>
          <p:nvPr userDrawn="1"/>
        </p:nvGrpSpPr>
        <p:grpSpPr>
          <a:xfrm>
            <a:off x="923433" y="4039278"/>
            <a:ext cx="833333" cy="833333"/>
            <a:chOff x="899850" y="4992125"/>
            <a:chExt cx="481825" cy="481825"/>
          </a:xfrm>
          <a:solidFill>
            <a:srgbClr val="00AFD7"/>
          </a:solidFill>
        </p:grpSpPr>
        <p:sp>
          <p:nvSpPr>
            <p:cNvPr id="25" name="Google Shape;3977;p45">
              <a:extLst>
                <a:ext uri="{FF2B5EF4-FFF2-40B4-BE49-F238E27FC236}">
                  <a16:creationId xmlns:a16="http://schemas.microsoft.com/office/drawing/2014/main" id="{45C66153-59ED-476E-8E8D-E95275D659A7}"/>
                </a:ext>
              </a:extLst>
            </p:cNvPr>
            <p:cNvSpPr/>
            <p:nvPr/>
          </p:nvSpPr>
          <p:spPr>
            <a:xfrm>
              <a:off x="1126600" y="5360100"/>
              <a:ext cx="28250" cy="28250"/>
            </a:xfrm>
            <a:custGeom>
              <a:avLst/>
              <a:gdLst/>
              <a:ahLst/>
              <a:cxnLst/>
              <a:rect l="l" t="t" r="r" b="b"/>
              <a:pathLst>
                <a:path w="1130" h="1130" extrusionOk="0">
                  <a:moveTo>
                    <a:pt x="566" y="1"/>
                  </a:moveTo>
                  <a:cubicBezTo>
                    <a:pt x="253" y="1"/>
                    <a:pt x="0" y="250"/>
                    <a:pt x="0" y="564"/>
                  </a:cubicBezTo>
                  <a:cubicBezTo>
                    <a:pt x="0" y="877"/>
                    <a:pt x="253" y="1130"/>
                    <a:pt x="566" y="1130"/>
                  </a:cubicBezTo>
                  <a:cubicBezTo>
                    <a:pt x="876" y="1130"/>
                    <a:pt x="1129" y="877"/>
                    <a:pt x="1129" y="564"/>
                  </a:cubicBezTo>
                  <a:cubicBezTo>
                    <a:pt x="1129" y="250"/>
                    <a:pt x="876" y="1"/>
                    <a:pt x="566"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26" name="Google Shape;3978;p45">
              <a:extLst>
                <a:ext uri="{FF2B5EF4-FFF2-40B4-BE49-F238E27FC236}">
                  <a16:creationId xmlns:a16="http://schemas.microsoft.com/office/drawing/2014/main" id="{F6943610-00EA-47F3-BE24-ADBD62708052}"/>
                </a:ext>
              </a:extLst>
            </p:cNvPr>
            <p:cNvSpPr/>
            <p:nvPr/>
          </p:nvSpPr>
          <p:spPr>
            <a:xfrm>
              <a:off x="1056050" y="5079900"/>
              <a:ext cx="169400" cy="194950"/>
            </a:xfrm>
            <a:custGeom>
              <a:avLst/>
              <a:gdLst/>
              <a:ahLst/>
              <a:cxnLst/>
              <a:rect l="l" t="t" r="r" b="b"/>
              <a:pathLst>
                <a:path w="6776" h="7798" extrusionOk="0">
                  <a:moveTo>
                    <a:pt x="3417" y="1"/>
                  </a:moveTo>
                  <a:cubicBezTo>
                    <a:pt x="1713" y="1"/>
                    <a:pt x="0" y="1115"/>
                    <a:pt x="0" y="3304"/>
                  </a:cubicBezTo>
                  <a:cubicBezTo>
                    <a:pt x="0" y="3614"/>
                    <a:pt x="250" y="3867"/>
                    <a:pt x="564" y="3867"/>
                  </a:cubicBezTo>
                  <a:cubicBezTo>
                    <a:pt x="877" y="3867"/>
                    <a:pt x="1130" y="3614"/>
                    <a:pt x="1130" y="3304"/>
                  </a:cubicBezTo>
                  <a:cubicBezTo>
                    <a:pt x="1130" y="2069"/>
                    <a:pt x="2111" y="1061"/>
                    <a:pt x="3388" y="1061"/>
                  </a:cubicBezTo>
                  <a:cubicBezTo>
                    <a:pt x="4665" y="1061"/>
                    <a:pt x="5647" y="2066"/>
                    <a:pt x="5647" y="3304"/>
                  </a:cubicBezTo>
                  <a:cubicBezTo>
                    <a:pt x="5647" y="4147"/>
                    <a:pt x="5174" y="4921"/>
                    <a:pt x="4424" y="5310"/>
                  </a:cubicBezTo>
                  <a:cubicBezTo>
                    <a:pt x="3617" y="5728"/>
                    <a:pt x="3108" y="6336"/>
                    <a:pt x="2912" y="7116"/>
                  </a:cubicBezTo>
                  <a:cubicBezTo>
                    <a:pt x="2870" y="7285"/>
                    <a:pt x="2906" y="7466"/>
                    <a:pt x="3015" y="7601"/>
                  </a:cubicBezTo>
                  <a:cubicBezTo>
                    <a:pt x="3118" y="7736"/>
                    <a:pt x="3277" y="7798"/>
                    <a:pt x="3439" y="7798"/>
                  </a:cubicBezTo>
                  <a:cubicBezTo>
                    <a:pt x="3686" y="7798"/>
                    <a:pt x="3938" y="7652"/>
                    <a:pt x="4005" y="7399"/>
                  </a:cubicBezTo>
                  <a:cubicBezTo>
                    <a:pt x="4129" y="6936"/>
                    <a:pt x="4445" y="6568"/>
                    <a:pt x="4945" y="6312"/>
                  </a:cubicBezTo>
                  <a:cubicBezTo>
                    <a:pt x="6071" y="5728"/>
                    <a:pt x="6776" y="4569"/>
                    <a:pt x="6776" y="3304"/>
                  </a:cubicBezTo>
                  <a:cubicBezTo>
                    <a:pt x="6776" y="1090"/>
                    <a:pt x="5101" y="1"/>
                    <a:pt x="3417"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27" name="Google Shape;3979;p45">
              <a:extLst>
                <a:ext uri="{FF2B5EF4-FFF2-40B4-BE49-F238E27FC236}">
                  <a16:creationId xmlns:a16="http://schemas.microsoft.com/office/drawing/2014/main" id="{FF8548D9-0E97-4AE8-BC4B-1F87A18155EE}"/>
                </a:ext>
              </a:extLst>
            </p:cNvPr>
            <p:cNvSpPr/>
            <p:nvPr/>
          </p:nvSpPr>
          <p:spPr>
            <a:xfrm>
              <a:off x="899850" y="4992125"/>
              <a:ext cx="481825" cy="481825"/>
            </a:xfrm>
            <a:custGeom>
              <a:avLst/>
              <a:gdLst/>
              <a:ahLst/>
              <a:cxnLst/>
              <a:rect l="l" t="t" r="r" b="b"/>
              <a:pathLst>
                <a:path w="19273" h="19273" extrusionOk="0">
                  <a:moveTo>
                    <a:pt x="9636" y="2334"/>
                  </a:moveTo>
                  <a:cubicBezTo>
                    <a:pt x="12223" y="2334"/>
                    <a:pt x="14153" y="4367"/>
                    <a:pt x="14153" y="6815"/>
                  </a:cubicBezTo>
                  <a:cubicBezTo>
                    <a:pt x="14153" y="8501"/>
                    <a:pt x="13214" y="10049"/>
                    <a:pt x="11714" y="10826"/>
                  </a:cubicBezTo>
                  <a:cubicBezTo>
                    <a:pt x="11401" y="10986"/>
                    <a:pt x="11362" y="11142"/>
                    <a:pt x="11344" y="11202"/>
                  </a:cubicBezTo>
                  <a:cubicBezTo>
                    <a:pt x="11141" y="11958"/>
                    <a:pt x="10458" y="12455"/>
                    <a:pt x="9710" y="12455"/>
                  </a:cubicBezTo>
                  <a:cubicBezTo>
                    <a:pt x="9569" y="12455"/>
                    <a:pt x="9426" y="12438"/>
                    <a:pt x="9284" y="12401"/>
                  </a:cubicBezTo>
                  <a:cubicBezTo>
                    <a:pt x="8383" y="12169"/>
                    <a:pt x="7841" y="11254"/>
                    <a:pt x="8064" y="10353"/>
                  </a:cubicBezTo>
                  <a:cubicBezTo>
                    <a:pt x="8338" y="9260"/>
                    <a:pt x="9061" y="8384"/>
                    <a:pt x="10154" y="7818"/>
                  </a:cubicBezTo>
                  <a:cubicBezTo>
                    <a:pt x="10832" y="7465"/>
                    <a:pt x="10973" y="6556"/>
                    <a:pt x="10434" y="6017"/>
                  </a:cubicBezTo>
                  <a:cubicBezTo>
                    <a:pt x="10219" y="5801"/>
                    <a:pt x="9934" y="5700"/>
                    <a:pt x="9650" y="5700"/>
                  </a:cubicBezTo>
                  <a:cubicBezTo>
                    <a:pt x="9078" y="5700"/>
                    <a:pt x="8507" y="6109"/>
                    <a:pt x="8507" y="6815"/>
                  </a:cubicBezTo>
                  <a:cubicBezTo>
                    <a:pt x="8507" y="7749"/>
                    <a:pt x="7748" y="8507"/>
                    <a:pt x="6812" y="8507"/>
                  </a:cubicBezTo>
                  <a:cubicBezTo>
                    <a:pt x="5875" y="8507"/>
                    <a:pt x="5119" y="7749"/>
                    <a:pt x="5119" y="6815"/>
                  </a:cubicBezTo>
                  <a:cubicBezTo>
                    <a:pt x="5119" y="4388"/>
                    <a:pt x="7028" y="2334"/>
                    <a:pt x="9636" y="2334"/>
                  </a:cubicBezTo>
                  <a:close/>
                  <a:moveTo>
                    <a:pt x="9636" y="13588"/>
                  </a:moveTo>
                  <a:cubicBezTo>
                    <a:pt x="9854" y="13588"/>
                    <a:pt x="10074" y="13630"/>
                    <a:pt x="10284" y="13717"/>
                  </a:cubicBezTo>
                  <a:cubicBezTo>
                    <a:pt x="10916" y="13979"/>
                    <a:pt x="11328" y="14596"/>
                    <a:pt x="11328" y="15283"/>
                  </a:cubicBezTo>
                  <a:cubicBezTo>
                    <a:pt x="11328" y="16219"/>
                    <a:pt x="10570" y="16975"/>
                    <a:pt x="9636" y="16978"/>
                  </a:cubicBezTo>
                  <a:cubicBezTo>
                    <a:pt x="8950" y="16978"/>
                    <a:pt x="8332" y="16562"/>
                    <a:pt x="8070" y="15930"/>
                  </a:cubicBezTo>
                  <a:cubicBezTo>
                    <a:pt x="7808" y="15298"/>
                    <a:pt x="7953" y="14569"/>
                    <a:pt x="8438" y="14084"/>
                  </a:cubicBezTo>
                  <a:cubicBezTo>
                    <a:pt x="8762" y="13760"/>
                    <a:pt x="9195" y="13588"/>
                    <a:pt x="9636" y="13588"/>
                  </a:cubicBezTo>
                  <a:close/>
                  <a:moveTo>
                    <a:pt x="9636" y="1"/>
                  </a:moveTo>
                  <a:cubicBezTo>
                    <a:pt x="4330" y="1"/>
                    <a:pt x="0" y="4331"/>
                    <a:pt x="0" y="9637"/>
                  </a:cubicBezTo>
                  <a:cubicBezTo>
                    <a:pt x="0" y="14945"/>
                    <a:pt x="4330" y="19273"/>
                    <a:pt x="9636" y="19273"/>
                  </a:cubicBezTo>
                  <a:cubicBezTo>
                    <a:pt x="14939" y="19273"/>
                    <a:pt x="19272" y="14945"/>
                    <a:pt x="19272" y="9637"/>
                  </a:cubicBezTo>
                  <a:cubicBezTo>
                    <a:pt x="19272" y="4331"/>
                    <a:pt x="14942" y="1"/>
                    <a:pt x="9636"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grpSp>
      <p:grpSp>
        <p:nvGrpSpPr>
          <p:cNvPr id="28" name="Google Shape;3608;p45">
            <a:extLst>
              <a:ext uri="{FF2B5EF4-FFF2-40B4-BE49-F238E27FC236}">
                <a16:creationId xmlns:a16="http://schemas.microsoft.com/office/drawing/2014/main" id="{B9BAA4E1-28F2-40F8-A4F6-9B7382018245}"/>
              </a:ext>
            </a:extLst>
          </p:cNvPr>
          <p:cNvGrpSpPr>
            <a:grpSpLocks noChangeAspect="1"/>
          </p:cNvGrpSpPr>
          <p:nvPr userDrawn="1"/>
        </p:nvGrpSpPr>
        <p:grpSpPr>
          <a:xfrm>
            <a:off x="8183871" y="4051800"/>
            <a:ext cx="541180" cy="615747"/>
            <a:chOff x="1529350" y="258825"/>
            <a:chExt cx="423475" cy="481825"/>
          </a:xfrm>
          <a:solidFill>
            <a:srgbClr val="00AFD7"/>
          </a:solidFill>
        </p:grpSpPr>
        <p:sp>
          <p:nvSpPr>
            <p:cNvPr id="29" name="Google Shape;3609;p45">
              <a:extLst>
                <a:ext uri="{FF2B5EF4-FFF2-40B4-BE49-F238E27FC236}">
                  <a16:creationId xmlns:a16="http://schemas.microsoft.com/office/drawing/2014/main" id="{FE7C5D8D-545F-4489-AA14-24F4792D6A6F}"/>
                </a:ext>
              </a:extLst>
            </p:cNvPr>
            <p:cNvSpPr/>
            <p:nvPr/>
          </p:nvSpPr>
          <p:spPr>
            <a:xfrm>
              <a:off x="1585800" y="258825"/>
              <a:ext cx="310650" cy="430550"/>
            </a:xfrm>
            <a:custGeom>
              <a:avLst/>
              <a:gdLst/>
              <a:ahLst/>
              <a:cxnLst/>
              <a:rect l="l" t="t" r="r" b="b"/>
              <a:pathLst>
                <a:path w="12426" h="17222" extrusionOk="0">
                  <a:moveTo>
                    <a:pt x="6213" y="3388"/>
                  </a:moveTo>
                  <a:cubicBezTo>
                    <a:pt x="7354" y="3388"/>
                    <a:pt x="8384" y="4074"/>
                    <a:pt x="8821" y="5131"/>
                  </a:cubicBezTo>
                  <a:cubicBezTo>
                    <a:pt x="9257" y="6185"/>
                    <a:pt x="9016" y="7399"/>
                    <a:pt x="8206" y="8206"/>
                  </a:cubicBezTo>
                  <a:cubicBezTo>
                    <a:pt x="7666" y="8748"/>
                    <a:pt x="6945" y="9035"/>
                    <a:pt x="6210" y="9035"/>
                  </a:cubicBezTo>
                  <a:cubicBezTo>
                    <a:pt x="5847" y="9035"/>
                    <a:pt x="5481" y="8965"/>
                    <a:pt x="5132" y="8820"/>
                  </a:cubicBezTo>
                  <a:cubicBezTo>
                    <a:pt x="4075" y="8383"/>
                    <a:pt x="3388" y="7354"/>
                    <a:pt x="3388" y="6212"/>
                  </a:cubicBezTo>
                  <a:cubicBezTo>
                    <a:pt x="3391" y="4652"/>
                    <a:pt x="4653" y="3391"/>
                    <a:pt x="6213" y="3388"/>
                  </a:cubicBezTo>
                  <a:close/>
                  <a:moveTo>
                    <a:pt x="6213" y="0"/>
                  </a:moveTo>
                  <a:cubicBezTo>
                    <a:pt x="2825" y="0"/>
                    <a:pt x="1" y="2728"/>
                    <a:pt x="1" y="6212"/>
                  </a:cubicBezTo>
                  <a:cubicBezTo>
                    <a:pt x="1" y="7537"/>
                    <a:pt x="398" y="8718"/>
                    <a:pt x="1163" y="9826"/>
                  </a:cubicBezTo>
                  <a:lnTo>
                    <a:pt x="5737" y="16959"/>
                  </a:lnTo>
                  <a:cubicBezTo>
                    <a:pt x="5847" y="17134"/>
                    <a:pt x="6029" y="17221"/>
                    <a:pt x="6211" y="17221"/>
                  </a:cubicBezTo>
                  <a:cubicBezTo>
                    <a:pt x="6394" y="17221"/>
                    <a:pt x="6576" y="17134"/>
                    <a:pt x="6686" y="16959"/>
                  </a:cubicBezTo>
                  <a:lnTo>
                    <a:pt x="11278" y="9802"/>
                  </a:lnTo>
                  <a:cubicBezTo>
                    <a:pt x="12025" y="8751"/>
                    <a:pt x="12425" y="7498"/>
                    <a:pt x="12422" y="6212"/>
                  </a:cubicBezTo>
                  <a:cubicBezTo>
                    <a:pt x="12422" y="2786"/>
                    <a:pt x="9637" y="0"/>
                    <a:pt x="6213" y="0"/>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30" name="Google Shape;3610;p45">
              <a:extLst>
                <a:ext uri="{FF2B5EF4-FFF2-40B4-BE49-F238E27FC236}">
                  <a16:creationId xmlns:a16="http://schemas.microsoft.com/office/drawing/2014/main" id="{0D27905D-59F1-4FA7-8B37-7FB38150A9B6}"/>
                </a:ext>
              </a:extLst>
            </p:cNvPr>
            <p:cNvSpPr/>
            <p:nvPr/>
          </p:nvSpPr>
          <p:spPr>
            <a:xfrm>
              <a:off x="1529350" y="583200"/>
              <a:ext cx="423475" cy="157450"/>
            </a:xfrm>
            <a:custGeom>
              <a:avLst/>
              <a:gdLst/>
              <a:ahLst/>
              <a:cxnLst/>
              <a:rect l="l" t="t" r="r" b="b"/>
              <a:pathLst>
                <a:path w="16939" h="6298" extrusionOk="0">
                  <a:moveTo>
                    <a:pt x="4050" y="1"/>
                  </a:moveTo>
                  <a:cubicBezTo>
                    <a:pt x="1545" y="582"/>
                    <a:pt x="0" y="1642"/>
                    <a:pt x="0" y="2909"/>
                  </a:cubicBezTo>
                  <a:cubicBezTo>
                    <a:pt x="0" y="5111"/>
                    <a:pt x="4364" y="6297"/>
                    <a:pt x="8471" y="6297"/>
                  </a:cubicBezTo>
                  <a:cubicBezTo>
                    <a:pt x="12575" y="6297"/>
                    <a:pt x="16938" y="5111"/>
                    <a:pt x="16938" y="2909"/>
                  </a:cubicBezTo>
                  <a:cubicBezTo>
                    <a:pt x="16938" y="1642"/>
                    <a:pt x="15391" y="579"/>
                    <a:pt x="12882" y="1"/>
                  </a:cubicBezTo>
                  <a:lnTo>
                    <a:pt x="10040" y="4445"/>
                  </a:lnTo>
                  <a:cubicBezTo>
                    <a:pt x="9673" y="5018"/>
                    <a:pt x="9071" y="5305"/>
                    <a:pt x="8469" y="5305"/>
                  </a:cubicBezTo>
                  <a:cubicBezTo>
                    <a:pt x="7867" y="5305"/>
                    <a:pt x="7265" y="5018"/>
                    <a:pt x="6899" y="4445"/>
                  </a:cubicBezTo>
                  <a:lnTo>
                    <a:pt x="4050" y="1"/>
                  </a:ln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grpSp>
      <p:grpSp>
        <p:nvGrpSpPr>
          <p:cNvPr id="31" name="Google Shape;4599;p46">
            <a:extLst>
              <a:ext uri="{FF2B5EF4-FFF2-40B4-BE49-F238E27FC236}">
                <a16:creationId xmlns:a16="http://schemas.microsoft.com/office/drawing/2014/main" id="{1ABE6A74-5FAA-40AB-A682-9583BCD76657}"/>
              </a:ext>
            </a:extLst>
          </p:cNvPr>
          <p:cNvGrpSpPr>
            <a:grpSpLocks noChangeAspect="1"/>
          </p:cNvGrpSpPr>
          <p:nvPr userDrawn="1"/>
        </p:nvGrpSpPr>
        <p:grpSpPr>
          <a:xfrm>
            <a:off x="10440163" y="4036176"/>
            <a:ext cx="697584" cy="646995"/>
            <a:chOff x="-62511900" y="4129100"/>
            <a:chExt cx="304050" cy="282000"/>
          </a:xfrm>
          <a:solidFill>
            <a:srgbClr val="00AFD7"/>
          </a:solidFill>
        </p:grpSpPr>
        <p:sp>
          <p:nvSpPr>
            <p:cNvPr id="32" name="Google Shape;4600;p46">
              <a:extLst>
                <a:ext uri="{FF2B5EF4-FFF2-40B4-BE49-F238E27FC236}">
                  <a16:creationId xmlns:a16="http://schemas.microsoft.com/office/drawing/2014/main" id="{3C281E1E-9332-4FDB-A83F-D5FF5CE01550}"/>
                </a:ext>
              </a:extLst>
            </p:cNvPr>
            <p:cNvSpPr/>
            <p:nvPr/>
          </p:nvSpPr>
          <p:spPr>
            <a:xfrm>
              <a:off x="-62414225" y="4203925"/>
              <a:ext cx="206375" cy="207175"/>
            </a:xfrm>
            <a:custGeom>
              <a:avLst/>
              <a:gdLst/>
              <a:ahLst/>
              <a:cxnLst/>
              <a:rect l="l" t="t" r="r" b="b"/>
              <a:pathLst>
                <a:path w="8255" h="8287" extrusionOk="0">
                  <a:moveTo>
                    <a:pt x="4128" y="1229"/>
                  </a:moveTo>
                  <a:cubicBezTo>
                    <a:pt x="4348" y="1229"/>
                    <a:pt x="4506" y="1418"/>
                    <a:pt x="4506" y="1670"/>
                  </a:cubicBezTo>
                  <a:lnTo>
                    <a:pt x="4506" y="1922"/>
                  </a:lnTo>
                  <a:cubicBezTo>
                    <a:pt x="4978" y="2080"/>
                    <a:pt x="5356" y="2552"/>
                    <a:pt x="5356" y="3119"/>
                  </a:cubicBezTo>
                  <a:cubicBezTo>
                    <a:pt x="5356" y="3340"/>
                    <a:pt x="5136" y="3498"/>
                    <a:pt x="4947" y="3498"/>
                  </a:cubicBezTo>
                  <a:cubicBezTo>
                    <a:pt x="4726" y="3498"/>
                    <a:pt x="4506" y="3308"/>
                    <a:pt x="4506" y="3119"/>
                  </a:cubicBezTo>
                  <a:cubicBezTo>
                    <a:pt x="4506" y="2867"/>
                    <a:pt x="4317" y="2710"/>
                    <a:pt x="4128" y="2710"/>
                  </a:cubicBezTo>
                  <a:cubicBezTo>
                    <a:pt x="3939" y="2710"/>
                    <a:pt x="3687" y="2930"/>
                    <a:pt x="3687" y="3119"/>
                  </a:cubicBezTo>
                  <a:cubicBezTo>
                    <a:pt x="3718" y="3340"/>
                    <a:pt x="4033" y="3592"/>
                    <a:pt x="4411" y="3813"/>
                  </a:cubicBezTo>
                  <a:cubicBezTo>
                    <a:pt x="4821" y="4128"/>
                    <a:pt x="5388" y="4537"/>
                    <a:pt x="5388" y="5199"/>
                  </a:cubicBezTo>
                  <a:cubicBezTo>
                    <a:pt x="5388" y="5766"/>
                    <a:pt x="5041" y="6175"/>
                    <a:pt x="4569" y="6396"/>
                  </a:cubicBezTo>
                  <a:lnTo>
                    <a:pt x="4569" y="6648"/>
                  </a:lnTo>
                  <a:cubicBezTo>
                    <a:pt x="4569" y="6900"/>
                    <a:pt x="4348" y="7089"/>
                    <a:pt x="4159" y="7089"/>
                  </a:cubicBezTo>
                  <a:cubicBezTo>
                    <a:pt x="3970" y="7089"/>
                    <a:pt x="3718" y="6900"/>
                    <a:pt x="3718" y="6648"/>
                  </a:cubicBezTo>
                  <a:lnTo>
                    <a:pt x="3718" y="6396"/>
                  </a:lnTo>
                  <a:cubicBezTo>
                    <a:pt x="3245" y="6238"/>
                    <a:pt x="2899" y="5766"/>
                    <a:pt x="2899" y="5199"/>
                  </a:cubicBezTo>
                  <a:cubicBezTo>
                    <a:pt x="2899" y="4978"/>
                    <a:pt x="3088" y="4821"/>
                    <a:pt x="3308" y="4821"/>
                  </a:cubicBezTo>
                  <a:cubicBezTo>
                    <a:pt x="3498" y="4821"/>
                    <a:pt x="3687" y="5010"/>
                    <a:pt x="3687" y="5199"/>
                  </a:cubicBezTo>
                  <a:cubicBezTo>
                    <a:pt x="3687" y="5451"/>
                    <a:pt x="3876" y="5608"/>
                    <a:pt x="4128" y="5608"/>
                  </a:cubicBezTo>
                  <a:cubicBezTo>
                    <a:pt x="4348" y="5608"/>
                    <a:pt x="4506" y="5388"/>
                    <a:pt x="4506" y="5199"/>
                  </a:cubicBezTo>
                  <a:cubicBezTo>
                    <a:pt x="4506" y="4978"/>
                    <a:pt x="4191" y="4726"/>
                    <a:pt x="3844" y="4506"/>
                  </a:cubicBezTo>
                  <a:cubicBezTo>
                    <a:pt x="3403" y="4191"/>
                    <a:pt x="2867" y="3781"/>
                    <a:pt x="2867" y="3119"/>
                  </a:cubicBezTo>
                  <a:cubicBezTo>
                    <a:pt x="2867" y="2552"/>
                    <a:pt x="3214" y="2143"/>
                    <a:pt x="3687" y="1922"/>
                  </a:cubicBezTo>
                  <a:lnTo>
                    <a:pt x="3687" y="1670"/>
                  </a:lnTo>
                  <a:cubicBezTo>
                    <a:pt x="3687" y="1418"/>
                    <a:pt x="3876" y="1229"/>
                    <a:pt x="4128" y="1229"/>
                  </a:cubicBezTo>
                  <a:close/>
                  <a:moveTo>
                    <a:pt x="4128" y="0"/>
                  </a:moveTo>
                  <a:cubicBezTo>
                    <a:pt x="1828" y="0"/>
                    <a:pt x="0" y="1859"/>
                    <a:pt x="0" y="4128"/>
                  </a:cubicBezTo>
                  <a:cubicBezTo>
                    <a:pt x="0" y="6427"/>
                    <a:pt x="1828" y="8286"/>
                    <a:pt x="4128" y="8286"/>
                  </a:cubicBezTo>
                  <a:cubicBezTo>
                    <a:pt x="6396" y="8286"/>
                    <a:pt x="8255" y="6427"/>
                    <a:pt x="8255" y="4128"/>
                  </a:cubicBezTo>
                  <a:cubicBezTo>
                    <a:pt x="8255" y="1859"/>
                    <a:pt x="6396" y="0"/>
                    <a:pt x="4128" y="0"/>
                  </a:cubicBezTo>
                  <a:close/>
                </a:path>
              </a:pathLst>
            </a:custGeom>
            <a:grpFill/>
            <a:ln>
              <a:noFill/>
            </a:ln>
          </p:spPr>
          <p:txBody>
            <a:bodyPr spcFirstLastPara="1" wrap="square" lIns="121900" tIns="121900" rIns="121900" bIns="121900" anchor="ctr" anchorCtr="0">
              <a:noAutofit/>
            </a:bodyPr>
            <a:lstStyle/>
            <a:p>
              <a:endParaRPr sz="2400"/>
            </a:p>
          </p:txBody>
        </p:sp>
        <p:sp>
          <p:nvSpPr>
            <p:cNvPr id="33" name="Google Shape;4601;p46">
              <a:extLst>
                <a:ext uri="{FF2B5EF4-FFF2-40B4-BE49-F238E27FC236}">
                  <a16:creationId xmlns:a16="http://schemas.microsoft.com/office/drawing/2014/main" id="{C3D4C51E-8A1E-4093-A759-9F1AEF617FA4}"/>
                </a:ext>
              </a:extLst>
            </p:cNvPr>
            <p:cNvSpPr/>
            <p:nvPr/>
          </p:nvSpPr>
          <p:spPr>
            <a:xfrm>
              <a:off x="-62511100" y="4129100"/>
              <a:ext cx="159900" cy="74850"/>
            </a:xfrm>
            <a:custGeom>
              <a:avLst/>
              <a:gdLst/>
              <a:ahLst/>
              <a:cxnLst/>
              <a:rect l="l" t="t" r="r" b="b"/>
              <a:pathLst>
                <a:path w="6396" h="2994" extrusionOk="0">
                  <a:moveTo>
                    <a:pt x="3214" y="1"/>
                  </a:moveTo>
                  <a:cubicBezTo>
                    <a:pt x="1450" y="1"/>
                    <a:pt x="0" y="662"/>
                    <a:pt x="0" y="1513"/>
                  </a:cubicBezTo>
                  <a:cubicBezTo>
                    <a:pt x="0" y="2332"/>
                    <a:pt x="1450" y="2993"/>
                    <a:pt x="3214" y="2993"/>
                  </a:cubicBezTo>
                  <a:cubicBezTo>
                    <a:pt x="4947" y="2993"/>
                    <a:pt x="6396" y="2332"/>
                    <a:pt x="6396" y="1513"/>
                  </a:cubicBezTo>
                  <a:cubicBezTo>
                    <a:pt x="6396" y="662"/>
                    <a:pt x="4947" y="1"/>
                    <a:pt x="3214" y="1"/>
                  </a:cubicBezTo>
                  <a:close/>
                </a:path>
              </a:pathLst>
            </a:custGeom>
            <a:grpFill/>
            <a:ln>
              <a:noFill/>
            </a:ln>
          </p:spPr>
          <p:txBody>
            <a:bodyPr spcFirstLastPara="1" wrap="square" lIns="121900" tIns="121900" rIns="121900" bIns="121900" anchor="ctr" anchorCtr="0">
              <a:noAutofit/>
            </a:bodyPr>
            <a:lstStyle/>
            <a:p>
              <a:endParaRPr sz="2400"/>
            </a:p>
          </p:txBody>
        </p:sp>
        <p:sp>
          <p:nvSpPr>
            <p:cNvPr id="34" name="Google Shape;4602;p46">
              <a:extLst>
                <a:ext uri="{FF2B5EF4-FFF2-40B4-BE49-F238E27FC236}">
                  <a16:creationId xmlns:a16="http://schemas.microsoft.com/office/drawing/2014/main" id="{215D2C32-5A11-443F-9211-A033FEC10F8A}"/>
                </a:ext>
              </a:extLst>
            </p:cNvPr>
            <p:cNvSpPr/>
            <p:nvPr/>
          </p:nvSpPr>
          <p:spPr>
            <a:xfrm>
              <a:off x="-62511100" y="4207075"/>
              <a:ext cx="110275" cy="59875"/>
            </a:xfrm>
            <a:custGeom>
              <a:avLst/>
              <a:gdLst/>
              <a:ahLst/>
              <a:cxnLst/>
              <a:rect l="l" t="t" r="r" b="b"/>
              <a:pathLst>
                <a:path w="4411" h="2395" extrusionOk="0">
                  <a:moveTo>
                    <a:pt x="0" y="0"/>
                  </a:moveTo>
                  <a:lnTo>
                    <a:pt x="0" y="1135"/>
                  </a:lnTo>
                  <a:cubicBezTo>
                    <a:pt x="0" y="1450"/>
                    <a:pt x="347" y="1765"/>
                    <a:pt x="882" y="2017"/>
                  </a:cubicBezTo>
                  <a:cubicBezTo>
                    <a:pt x="1355" y="2237"/>
                    <a:pt x="2332" y="2395"/>
                    <a:pt x="3151" y="2395"/>
                  </a:cubicBezTo>
                  <a:lnTo>
                    <a:pt x="3308" y="2395"/>
                  </a:lnTo>
                  <a:cubicBezTo>
                    <a:pt x="3560" y="1733"/>
                    <a:pt x="3907" y="1135"/>
                    <a:pt x="4411" y="631"/>
                  </a:cubicBezTo>
                  <a:lnTo>
                    <a:pt x="4411" y="631"/>
                  </a:lnTo>
                  <a:cubicBezTo>
                    <a:pt x="4033" y="694"/>
                    <a:pt x="3623" y="757"/>
                    <a:pt x="3182" y="757"/>
                  </a:cubicBezTo>
                  <a:cubicBezTo>
                    <a:pt x="2363" y="757"/>
                    <a:pt x="1261" y="599"/>
                    <a:pt x="567" y="316"/>
                  </a:cubicBezTo>
                  <a:cubicBezTo>
                    <a:pt x="347" y="221"/>
                    <a:pt x="158" y="127"/>
                    <a:pt x="0" y="0"/>
                  </a:cubicBezTo>
                  <a:close/>
                </a:path>
              </a:pathLst>
            </a:custGeom>
            <a:grpFill/>
            <a:ln>
              <a:noFill/>
            </a:ln>
          </p:spPr>
          <p:txBody>
            <a:bodyPr spcFirstLastPara="1" wrap="square" lIns="121900" tIns="121900" rIns="121900" bIns="121900" anchor="ctr" anchorCtr="0">
              <a:noAutofit/>
            </a:bodyPr>
            <a:lstStyle/>
            <a:p>
              <a:endParaRPr sz="2400"/>
            </a:p>
          </p:txBody>
        </p:sp>
        <p:sp>
          <p:nvSpPr>
            <p:cNvPr id="35" name="Google Shape;4603;p46">
              <a:extLst>
                <a:ext uri="{FF2B5EF4-FFF2-40B4-BE49-F238E27FC236}">
                  <a16:creationId xmlns:a16="http://schemas.microsoft.com/office/drawing/2014/main" id="{095BA9E7-C4B9-4197-BCC7-7E2059C0D189}"/>
                </a:ext>
              </a:extLst>
            </p:cNvPr>
            <p:cNvSpPr/>
            <p:nvPr/>
          </p:nvSpPr>
          <p:spPr>
            <a:xfrm>
              <a:off x="-62511100" y="4329950"/>
              <a:ext cx="106350" cy="59875"/>
            </a:xfrm>
            <a:custGeom>
              <a:avLst/>
              <a:gdLst/>
              <a:ahLst/>
              <a:cxnLst/>
              <a:rect l="l" t="t" r="r" b="b"/>
              <a:pathLst>
                <a:path w="4254" h="2395" extrusionOk="0">
                  <a:moveTo>
                    <a:pt x="0" y="0"/>
                  </a:moveTo>
                  <a:lnTo>
                    <a:pt x="0" y="1197"/>
                  </a:lnTo>
                  <a:cubicBezTo>
                    <a:pt x="0" y="1701"/>
                    <a:pt x="1355" y="2395"/>
                    <a:pt x="3182" y="2395"/>
                  </a:cubicBezTo>
                  <a:cubicBezTo>
                    <a:pt x="3560" y="2395"/>
                    <a:pt x="3907" y="2363"/>
                    <a:pt x="4254" y="2332"/>
                  </a:cubicBezTo>
                  <a:cubicBezTo>
                    <a:pt x="3875" y="1859"/>
                    <a:pt x="3560" y="1355"/>
                    <a:pt x="3340" y="756"/>
                  </a:cubicBezTo>
                  <a:lnTo>
                    <a:pt x="3182" y="756"/>
                  </a:lnTo>
                  <a:cubicBezTo>
                    <a:pt x="2363" y="756"/>
                    <a:pt x="1261" y="599"/>
                    <a:pt x="567" y="315"/>
                  </a:cubicBezTo>
                  <a:cubicBezTo>
                    <a:pt x="347" y="252"/>
                    <a:pt x="158" y="126"/>
                    <a:pt x="0" y="0"/>
                  </a:cubicBezTo>
                  <a:close/>
                </a:path>
              </a:pathLst>
            </a:custGeom>
            <a:grpFill/>
            <a:ln>
              <a:noFill/>
            </a:ln>
          </p:spPr>
          <p:txBody>
            <a:bodyPr spcFirstLastPara="1" wrap="square" lIns="121900" tIns="121900" rIns="121900" bIns="121900" anchor="ctr" anchorCtr="0">
              <a:noAutofit/>
            </a:bodyPr>
            <a:lstStyle/>
            <a:p>
              <a:endParaRPr sz="2400"/>
            </a:p>
          </p:txBody>
        </p:sp>
        <p:sp>
          <p:nvSpPr>
            <p:cNvPr id="36" name="Google Shape;4604;p46">
              <a:extLst>
                <a:ext uri="{FF2B5EF4-FFF2-40B4-BE49-F238E27FC236}">
                  <a16:creationId xmlns:a16="http://schemas.microsoft.com/office/drawing/2014/main" id="{38884C41-4E7F-4434-8B15-4F1896C64D42}"/>
                </a:ext>
              </a:extLst>
            </p:cNvPr>
            <p:cNvSpPr/>
            <p:nvPr/>
          </p:nvSpPr>
          <p:spPr>
            <a:xfrm>
              <a:off x="-62511900" y="4268500"/>
              <a:ext cx="78000" cy="60675"/>
            </a:xfrm>
            <a:custGeom>
              <a:avLst/>
              <a:gdLst/>
              <a:ahLst/>
              <a:cxnLst/>
              <a:rect l="l" t="t" r="r" b="b"/>
              <a:pathLst>
                <a:path w="3120" h="2427" extrusionOk="0">
                  <a:moveTo>
                    <a:pt x="1" y="1"/>
                  </a:moveTo>
                  <a:lnTo>
                    <a:pt x="1" y="1167"/>
                  </a:lnTo>
                  <a:lnTo>
                    <a:pt x="32" y="1167"/>
                  </a:lnTo>
                  <a:cubicBezTo>
                    <a:pt x="32" y="1482"/>
                    <a:pt x="379" y="1797"/>
                    <a:pt x="914" y="2017"/>
                  </a:cubicBezTo>
                  <a:cubicBezTo>
                    <a:pt x="1387" y="2238"/>
                    <a:pt x="2332" y="2395"/>
                    <a:pt x="3120" y="2427"/>
                  </a:cubicBezTo>
                  <a:cubicBezTo>
                    <a:pt x="3057" y="2143"/>
                    <a:pt x="3025" y="1860"/>
                    <a:pt x="3025" y="1608"/>
                  </a:cubicBezTo>
                  <a:cubicBezTo>
                    <a:pt x="3025" y="1324"/>
                    <a:pt x="3088" y="1041"/>
                    <a:pt x="3120" y="757"/>
                  </a:cubicBezTo>
                  <a:cubicBezTo>
                    <a:pt x="2332" y="757"/>
                    <a:pt x="1230" y="599"/>
                    <a:pt x="536" y="316"/>
                  </a:cubicBezTo>
                  <a:cubicBezTo>
                    <a:pt x="347" y="253"/>
                    <a:pt x="158" y="127"/>
                    <a:pt x="1" y="1"/>
                  </a:cubicBezTo>
                  <a:close/>
                </a:path>
              </a:pathLst>
            </a:custGeom>
            <a:grpFill/>
            <a:ln>
              <a:noFill/>
            </a:ln>
          </p:spPr>
          <p:txBody>
            <a:bodyPr spcFirstLastPara="1" wrap="square" lIns="121900" tIns="121900" rIns="121900" bIns="121900" anchor="ctr" anchorCtr="0">
              <a:noAutofit/>
            </a:bodyPr>
            <a:lstStyle/>
            <a:p>
              <a:endParaRPr sz="2400"/>
            </a:p>
          </p:txBody>
        </p:sp>
      </p:grpSp>
      <p:sp>
        <p:nvSpPr>
          <p:cNvPr id="37" name="Text Placeholder 19">
            <a:extLst>
              <a:ext uri="{FF2B5EF4-FFF2-40B4-BE49-F238E27FC236}">
                <a16:creationId xmlns:a16="http://schemas.microsoft.com/office/drawing/2014/main" id="{E84986B7-2319-437B-8B2C-29C1DCD8A7C6}"/>
              </a:ext>
            </a:extLst>
          </p:cNvPr>
          <p:cNvSpPr>
            <a:spLocks noGrp="1"/>
          </p:cNvSpPr>
          <p:nvPr>
            <p:ph type="body" sz="quarter" idx="15" hasCustomPrompt="1"/>
          </p:nvPr>
        </p:nvSpPr>
        <p:spPr>
          <a:xfrm>
            <a:off x="417853" y="4921478"/>
            <a:ext cx="1837092"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Edit text</a:t>
            </a:r>
          </a:p>
        </p:txBody>
      </p:sp>
      <p:sp>
        <p:nvSpPr>
          <p:cNvPr id="38" name="Text Placeholder 19">
            <a:extLst>
              <a:ext uri="{FF2B5EF4-FFF2-40B4-BE49-F238E27FC236}">
                <a16:creationId xmlns:a16="http://schemas.microsoft.com/office/drawing/2014/main" id="{8CB84398-6683-4181-8446-A3E6BD3DA60C}"/>
              </a:ext>
            </a:extLst>
          </p:cNvPr>
          <p:cNvSpPr>
            <a:spLocks noGrp="1"/>
          </p:cNvSpPr>
          <p:nvPr>
            <p:ph type="body" sz="quarter" idx="16" hasCustomPrompt="1"/>
          </p:nvPr>
        </p:nvSpPr>
        <p:spPr>
          <a:xfrm>
            <a:off x="417853" y="5463204"/>
            <a:ext cx="1837092" cy="967040"/>
          </a:xfrm>
        </p:spPr>
        <p:txBody>
          <a:bodyPr anchor="t">
            <a:normAutofit/>
          </a:bodyPr>
          <a:lstStyle>
            <a:lvl1pPr algn="ct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39" name="Text Placeholder 19">
            <a:extLst>
              <a:ext uri="{FF2B5EF4-FFF2-40B4-BE49-F238E27FC236}">
                <a16:creationId xmlns:a16="http://schemas.microsoft.com/office/drawing/2014/main" id="{54F7ABA7-BDA0-4E56-A064-E29C34746209}"/>
              </a:ext>
            </a:extLst>
          </p:cNvPr>
          <p:cNvSpPr>
            <a:spLocks noGrp="1"/>
          </p:cNvSpPr>
          <p:nvPr>
            <p:ph type="body" sz="quarter" idx="17" hasCustomPrompt="1"/>
          </p:nvPr>
        </p:nvSpPr>
        <p:spPr>
          <a:xfrm>
            <a:off x="2777115" y="4914594"/>
            <a:ext cx="1837092"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Edit text</a:t>
            </a:r>
          </a:p>
        </p:txBody>
      </p:sp>
      <p:sp>
        <p:nvSpPr>
          <p:cNvPr id="40" name="Text Placeholder 19">
            <a:extLst>
              <a:ext uri="{FF2B5EF4-FFF2-40B4-BE49-F238E27FC236}">
                <a16:creationId xmlns:a16="http://schemas.microsoft.com/office/drawing/2014/main" id="{111DB32C-C769-45E2-9C40-535CC2DA5D77}"/>
              </a:ext>
            </a:extLst>
          </p:cNvPr>
          <p:cNvSpPr>
            <a:spLocks noGrp="1"/>
          </p:cNvSpPr>
          <p:nvPr>
            <p:ph type="body" sz="quarter" idx="18" hasCustomPrompt="1"/>
          </p:nvPr>
        </p:nvSpPr>
        <p:spPr>
          <a:xfrm>
            <a:off x="2777115" y="5456320"/>
            <a:ext cx="1837092" cy="967040"/>
          </a:xfrm>
        </p:spPr>
        <p:txBody>
          <a:bodyPr anchor="t">
            <a:normAutofit/>
          </a:bodyPr>
          <a:lstStyle>
            <a:lvl1pPr algn="ct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41" name="Text Placeholder 19">
            <a:extLst>
              <a:ext uri="{FF2B5EF4-FFF2-40B4-BE49-F238E27FC236}">
                <a16:creationId xmlns:a16="http://schemas.microsoft.com/office/drawing/2014/main" id="{B607588C-098E-4DD5-AAC8-DEBF98A48A26}"/>
              </a:ext>
            </a:extLst>
          </p:cNvPr>
          <p:cNvSpPr>
            <a:spLocks noGrp="1"/>
          </p:cNvSpPr>
          <p:nvPr>
            <p:ph type="body" sz="quarter" idx="19" hasCustomPrompt="1"/>
          </p:nvPr>
        </p:nvSpPr>
        <p:spPr>
          <a:xfrm>
            <a:off x="5100308" y="4914594"/>
            <a:ext cx="1837092"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Edit text</a:t>
            </a:r>
          </a:p>
        </p:txBody>
      </p:sp>
      <p:sp>
        <p:nvSpPr>
          <p:cNvPr id="42" name="Text Placeholder 19">
            <a:extLst>
              <a:ext uri="{FF2B5EF4-FFF2-40B4-BE49-F238E27FC236}">
                <a16:creationId xmlns:a16="http://schemas.microsoft.com/office/drawing/2014/main" id="{191320F2-1B05-4FAC-90DF-7DE5DA45CB48}"/>
              </a:ext>
            </a:extLst>
          </p:cNvPr>
          <p:cNvSpPr>
            <a:spLocks noGrp="1"/>
          </p:cNvSpPr>
          <p:nvPr>
            <p:ph type="body" sz="quarter" idx="20" hasCustomPrompt="1"/>
          </p:nvPr>
        </p:nvSpPr>
        <p:spPr>
          <a:xfrm>
            <a:off x="5100308" y="5456320"/>
            <a:ext cx="1837092" cy="967040"/>
          </a:xfrm>
        </p:spPr>
        <p:txBody>
          <a:bodyPr anchor="t">
            <a:normAutofit/>
          </a:bodyPr>
          <a:lstStyle>
            <a:lvl1pPr algn="ct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43" name="Text Placeholder 19">
            <a:extLst>
              <a:ext uri="{FF2B5EF4-FFF2-40B4-BE49-F238E27FC236}">
                <a16:creationId xmlns:a16="http://schemas.microsoft.com/office/drawing/2014/main" id="{A30574BF-0581-4A3C-B04B-E0A268DE7988}"/>
              </a:ext>
            </a:extLst>
          </p:cNvPr>
          <p:cNvSpPr>
            <a:spLocks noGrp="1"/>
          </p:cNvSpPr>
          <p:nvPr>
            <p:ph type="body" sz="quarter" idx="21" hasCustomPrompt="1"/>
          </p:nvPr>
        </p:nvSpPr>
        <p:spPr>
          <a:xfrm>
            <a:off x="7459570" y="4907710"/>
            <a:ext cx="1837092"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Edit text</a:t>
            </a:r>
          </a:p>
        </p:txBody>
      </p:sp>
      <p:sp>
        <p:nvSpPr>
          <p:cNvPr id="44" name="Text Placeholder 19">
            <a:extLst>
              <a:ext uri="{FF2B5EF4-FFF2-40B4-BE49-F238E27FC236}">
                <a16:creationId xmlns:a16="http://schemas.microsoft.com/office/drawing/2014/main" id="{639057BD-4EC8-4553-ADF2-4B949594BA89}"/>
              </a:ext>
            </a:extLst>
          </p:cNvPr>
          <p:cNvSpPr>
            <a:spLocks noGrp="1"/>
          </p:cNvSpPr>
          <p:nvPr>
            <p:ph type="body" sz="quarter" idx="22" hasCustomPrompt="1"/>
          </p:nvPr>
        </p:nvSpPr>
        <p:spPr>
          <a:xfrm>
            <a:off x="7459570" y="5449436"/>
            <a:ext cx="1837092" cy="967040"/>
          </a:xfrm>
        </p:spPr>
        <p:txBody>
          <a:bodyPr anchor="t">
            <a:normAutofit/>
          </a:bodyPr>
          <a:lstStyle>
            <a:lvl1pPr algn="ct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45" name="Text Placeholder 19">
            <a:extLst>
              <a:ext uri="{FF2B5EF4-FFF2-40B4-BE49-F238E27FC236}">
                <a16:creationId xmlns:a16="http://schemas.microsoft.com/office/drawing/2014/main" id="{5A500364-65C5-470A-AC82-26C40B48EBAE}"/>
              </a:ext>
            </a:extLst>
          </p:cNvPr>
          <p:cNvSpPr>
            <a:spLocks noGrp="1"/>
          </p:cNvSpPr>
          <p:nvPr>
            <p:ph type="body" sz="quarter" idx="23" hasCustomPrompt="1"/>
          </p:nvPr>
        </p:nvSpPr>
        <p:spPr>
          <a:xfrm>
            <a:off x="9822304" y="4914594"/>
            <a:ext cx="1837092"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Edit text</a:t>
            </a:r>
          </a:p>
        </p:txBody>
      </p:sp>
      <p:sp>
        <p:nvSpPr>
          <p:cNvPr id="46" name="Text Placeholder 19">
            <a:extLst>
              <a:ext uri="{FF2B5EF4-FFF2-40B4-BE49-F238E27FC236}">
                <a16:creationId xmlns:a16="http://schemas.microsoft.com/office/drawing/2014/main" id="{1963F270-6023-4576-B73A-C26B6522A278}"/>
              </a:ext>
            </a:extLst>
          </p:cNvPr>
          <p:cNvSpPr>
            <a:spLocks noGrp="1"/>
          </p:cNvSpPr>
          <p:nvPr>
            <p:ph type="body" sz="quarter" idx="24" hasCustomPrompt="1"/>
          </p:nvPr>
        </p:nvSpPr>
        <p:spPr>
          <a:xfrm>
            <a:off x="9822304" y="5456320"/>
            <a:ext cx="1837092" cy="967040"/>
          </a:xfrm>
        </p:spPr>
        <p:txBody>
          <a:bodyPr anchor="t">
            <a:normAutofit/>
          </a:bodyPr>
          <a:lstStyle>
            <a:lvl1pPr algn="ct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Tree>
    <p:extLst>
      <p:ext uri="{BB962C8B-B14F-4D97-AF65-F5344CB8AC3E}">
        <p14:creationId xmlns:p14="http://schemas.microsoft.com/office/powerpoint/2010/main" val="27995266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Text Placeholder 19">
            <a:extLst>
              <a:ext uri="{FF2B5EF4-FFF2-40B4-BE49-F238E27FC236}">
                <a16:creationId xmlns:a16="http://schemas.microsoft.com/office/drawing/2014/main" id="{D394FF65-8BDE-4AB9-8134-6D7C5CE389A1}"/>
              </a:ext>
            </a:extLst>
          </p:cNvPr>
          <p:cNvSpPr>
            <a:spLocks noGrp="1"/>
          </p:cNvSpPr>
          <p:nvPr>
            <p:ph type="body" sz="quarter" idx="11"/>
          </p:nvPr>
        </p:nvSpPr>
        <p:spPr>
          <a:xfrm>
            <a:off x="614149" y="427914"/>
            <a:ext cx="10972800" cy="787266"/>
          </a:xfrm>
        </p:spPr>
        <p:txBody>
          <a:bodyPr anchor="ctr"/>
          <a:lstStyle>
            <a:lvl1pPr algn="ctr">
              <a:buNone/>
              <a:defRPr>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grpSp>
        <p:nvGrpSpPr>
          <p:cNvPr id="7" name="Group 6">
            <a:extLst>
              <a:ext uri="{FF2B5EF4-FFF2-40B4-BE49-F238E27FC236}">
                <a16:creationId xmlns:a16="http://schemas.microsoft.com/office/drawing/2014/main" id="{ADA328B2-BB15-42B8-8BC5-E915E2BC0E9D}"/>
              </a:ext>
            </a:extLst>
          </p:cNvPr>
          <p:cNvGrpSpPr/>
          <p:nvPr userDrawn="1"/>
        </p:nvGrpSpPr>
        <p:grpSpPr>
          <a:xfrm>
            <a:off x="-5940" y="-1413"/>
            <a:ext cx="12192000" cy="198647"/>
            <a:chOff x="-5940" y="-68094"/>
            <a:chExt cx="12192000" cy="198647"/>
          </a:xfrm>
        </p:grpSpPr>
        <p:sp>
          <p:nvSpPr>
            <p:cNvPr id="8" name="Rectangle 7">
              <a:extLst>
                <a:ext uri="{FF2B5EF4-FFF2-40B4-BE49-F238E27FC236}">
                  <a16:creationId xmlns:a16="http://schemas.microsoft.com/office/drawing/2014/main" id="{38938FA7-F7E3-4741-81F1-9E8ECB7C3162}"/>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a:extLst>
                <a:ext uri="{FF2B5EF4-FFF2-40B4-BE49-F238E27FC236}">
                  <a16:creationId xmlns:a16="http://schemas.microsoft.com/office/drawing/2014/main" id="{578F41F9-CAEB-4B77-8E06-2C20E74F4F33}"/>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 name="Group 9">
            <a:extLst>
              <a:ext uri="{FF2B5EF4-FFF2-40B4-BE49-F238E27FC236}">
                <a16:creationId xmlns:a16="http://schemas.microsoft.com/office/drawing/2014/main" id="{8AA5428B-4039-4611-BA49-23FE4FCD8CE2}"/>
              </a:ext>
            </a:extLst>
          </p:cNvPr>
          <p:cNvGrpSpPr/>
          <p:nvPr userDrawn="1"/>
        </p:nvGrpSpPr>
        <p:grpSpPr>
          <a:xfrm>
            <a:off x="-5940" y="6760369"/>
            <a:ext cx="12197940" cy="98725"/>
            <a:chOff x="-5940" y="6760369"/>
            <a:chExt cx="12197940" cy="98725"/>
          </a:xfrm>
        </p:grpSpPr>
        <p:sp>
          <p:nvSpPr>
            <p:cNvPr id="11" name="Freeform: Shape 10">
              <a:extLst>
                <a:ext uri="{FF2B5EF4-FFF2-40B4-BE49-F238E27FC236}">
                  <a16:creationId xmlns:a16="http://schemas.microsoft.com/office/drawing/2014/main" id="{CF3E27BF-ED6A-44D6-BC4D-4441B8D008F6}"/>
                </a:ext>
              </a:extLst>
            </p:cNvPr>
            <p:cNvSpPr/>
            <p:nvPr/>
          </p:nvSpPr>
          <p:spPr>
            <a:xfrm>
              <a:off x="-5940" y="6760369"/>
              <a:ext cx="6118386" cy="98725"/>
            </a:xfrm>
            <a:custGeom>
              <a:avLst/>
              <a:gdLst>
                <a:gd name="connsiteX0" fmla="*/ 0 w 6118386"/>
                <a:gd name="connsiteY0" fmla="*/ 0 h 98725"/>
                <a:gd name="connsiteX1" fmla="*/ 6118386 w 6118386"/>
                <a:gd name="connsiteY1" fmla="*/ 0 h 98725"/>
                <a:gd name="connsiteX2" fmla="*/ 6047425 w 6118386"/>
                <a:gd name="connsiteY2" fmla="*/ 98725 h 98725"/>
                <a:gd name="connsiteX3" fmla="*/ 0 w 6118386"/>
                <a:gd name="connsiteY3" fmla="*/ 98725 h 98725"/>
                <a:gd name="connsiteX4" fmla="*/ 0 w 6118386"/>
                <a:gd name="connsiteY4" fmla="*/ 0 h 98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8386" h="98725">
                  <a:moveTo>
                    <a:pt x="0" y="0"/>
                  </a:moveTo>
                  <a:lnTo>
                    <a:pt x="6118386" y="0"/>
                  </a:lnTo>
                  <a:lnTo>
                    <a:pt x="6047425" y="98725"/>
                  </a:lnTo>
                  <a:lnTo>
                    <a:pt x="0" y="98725"/>
                  </a:lnTo>
                  <a:lnTo>
                    <a:pt x="0" y="0"/>
                  </a:lnTo>
                  <a:close/>
                </a:path>
              </a:pathLst>
            </a:cu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5C88480F-40A9-4833-9D1D-814598F9F39C}"/>
                </a:ext>
              </a:extLst>
            </p:cNvPr>
            <p:cNvSpPr/>
            <p:nvPr/>
          </p:nvSpPr>
          <p:spPr>
            <a:xfrm>
              <a:off x="6081958" y="6760369"/>
              <a:ext cx="6110042" cy="98725"/>
            </a:xfrm>
            <a:custGeom>
              <a:avLst/>
              <a:gdLst>
                <a:gd name="connsiteX0" fmla="*/ 70961 w 6104102"/>
                <a:gd name="connsiteY0" fmla="*/ 0 h 98725"/>
                <a:gd name="connsiteX1" fmla="*/ 6104102 w 6104102"/>
                <a:gd name="connsiteY1" fmla="*/ 0 h 98725"/>
                <a:gd name="connsiteX2" fmla="*/ 6104102 w 6104102"/>
                <a:gd name="connsiteY2" fmla="*/ 98725 h 98725"/>
                <a:gd name="connsiteX3" fmla="*/ 0 w 6104102"/>
                <a:gd name="connsiteY3" fmla="*/ 98725 h 98725"/>
                <a:gd name="connsiteX4" fmla="*/ 70961 w 6104102"/>
                <a:gd name="connsiteY4" fmla="*/ 0 h 98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4102" h="98725">
                  <a:moveTo>
                    <a:pt x="70961" y="0"/>
                  </a:moveTo>
                  <a:lnTo>
                    <a:pt x="6104102" y="0"/>
                  </a:lnTo>
                  <a:lnTo>
                    <a:pt x="6104102" y="98725"/>
                  </a:lnTo>
                  <a:lnTo>
                    <a:pt x="0" y="98725"/>
                  </a:lnTo>
                  <a:lnTo>
                    <a:pt x="70961" y="0"/>
                  </a:lnTo>
                  <a:close/>
                </a:path>
              </a:pathLst>
            </a:cu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3" name="Table Placeholder 13">
            <a:extLst>
              <a:ext uri="{FF2B5EF4-FFF2-40B4-BE49-F238E27FC236}">
                <a16:creationId xmlns:a16="http://schemas.microsoft.com/office/drawing/2014/main" id="{A545575C-0CAE-47BA-AF95-F6F9CCDA865A}"/>
              </a:ext>
            </a:extLst>
          </p:cNvPr>
          <p:cNvSpPr>
            <a:spLocks noGrp="1"/>
          </p:cNvSpPr>
          <p:nvPr>
            <p:ph type="tbl" sz="quarter" idx="12" hasCustomPrompt="1"/>
          </p:nvPr>
        </p:nvSpPr>
        <p:spPr>
          <a:xfrm>
            <a:off x="614363" y="1335088"/>
            <a:ext cx="10972800" cy="5141912"/>
          </a:xfrm>
        </p:spPr>
        <p:txBody>
          <a:bodyPr>
            <a:normAutofit/>
          </a:bodyPr>
          <a:lstStyle>
            <a:lvl1pPr marL="0" indent="0">
              <a:buNone/>
              <a:defRPr sz="2000" b="0">
                <a:solidFill>
                  <a:srgbClr val="00AFD7"/>
                </a:solidFill>
                <a:latin typeface="Interstate Light" panose="02000506030000020004" pitchFamily="2" charset="0"/>
                <a:cs typeface="Arial" panose="020B0604020202020204" pitchFamily="34" charset="0"/>
              </a:defRPr>
            </a:lvl1pPr>
          </a:lstStyle>
          <a:p>
            <a:r>
              <a:rPr lang="en-US" dirty="0"/>
              <a:t>Insert Table Here</a:t>
            </a:r>
          </a:p>
        </p:txBody>
      </p:sp>
    </p:spTree>
    <p:extLst>
      <p:ext uri="{BB962C8B-B14F-4D97-AF65-F5344CB8AC3E}">
        <p14:creationId xmlns:p14="http://schemas.microsoft.com/office/powerpoint/2010/main" val="26886790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1A9DFFEF-50A5-4450-A21A-B381E57C550E}"/>
              </a:ext>
            </a:extLst>
          </p:cNvPr>
          <p:cNvSpPr>
            <a:spLocks noGrp="1"/>
          </p:cNvSpPr>
          <p:nvPr>
            <p:ph type="pic" sz="quarter" idx="10"/>
          </p:nvPr>
        </p:nvSpPr>
        <p:spPr>
          <a:xfrm>
            <a:off x="6489840" y="647701"/>
            <a:ext cx="5702160" cy="5707547"/>
          </a:xfrm>
          <a:custGeom>
            <a:avLst/>
            <a:gdLst>
              <a:gd name="connsiteX0" fmla="*/ 5702160 w 5702160"/>
              <a:gd name="connsiteY0" fmla="*/ 0 h 5707547"/>
              <a:gd name="connsiteX1" fmla="*/ 5702160 w 5702160"/>
              <a:gd name="connsiteY1" fmla="*/ 4179660 h 5707547"/>
              <a:gd name="connsiteX2" fmla="*/ 0 w 5702160"/>
              <a:gd name="connsiteY2" fmla="*/ 5707547 h 5707547"/>
            </a:gdLst>
            <a:ahLst/>
            <a:cxnLst>
              <a:cxn ang="0">
                <a:pos x="connsiteX0" y="connsiteY0"/>
              </a:cxn>
              <a:cxn ang="0">
                <a:pos x="connsiteX1" y="connsiteY1"/>
              </a:cxn>
              <a:cxn ang="0">
                <a:pos x="connsiteX2" y="connsiteY2"/>
              </a:cxn>
            </a:cxnLst>
            <a:rect l="l" t="t" r="r" b="b"/>
            <a:pathLst>
              <a:path w="5702160" h="5707547">
                <a:moveTo>
                  <a:pt x="5702160" y="0"/>
                </a:moveTo>
                <a:lnTo>
                  <a:pt x="5702160" y="4179660"/>
                </a:lnTo>
                <a:lnTo>
                  <a:pt x="0" y="5707547"/>
                </a:lnTo>
                <a:close/>
              </a:path>
            </a:pathLst>
          </a:custGeom>
        </p:spPr>
        <p:txBody>
          <a:bodyPr wrap="square" anchor="ctr">
            <a:noAutofit/>
          </a:bodyPr>
          <a:lstStyle>
            <a:lvl1pPr marL="0" indent="0" algn="ctr">
              <a:buNone/>
              <a:defRPr sz="1800"/>
            </a:lvl1pPr>
          </a:lstStyle>
          <a:p>
            <a:endParaRPr lang="en-US"/>
          </a:p>
        </p:txBody>
      </p:sp>
      <p:pic>
        <p:nvPicPr>
          <p:cNvPr id="7" name="Picture 6">
            <a:extLst>
              <a:ext uri="{FF2B5EF4-FFF2-40B4-BE49-F238E27FC236}">
                <a16:creationId xmlns:a16="http://schemas.microsoft.com/office/drawing/2014/main" id="{8A8D85C1-611C-4789-9F28-56353459E0E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81025" y="6291432"/>
            <a:ext cx="1179664" cy="347346"/>
          </a:xfrm>
          <a:prstGeom prst="rect">
            <a:avLst/>
          </a:prstGeom>
        </p:spPr>
      </p:pic>
      <p:sp>
        <p:nvSpPr>
          <p:cNvPr id="8" name="Isosceles Triangle 7">
            <a:extLst>
              <a:ext uri="{FF2B5EF4-FFF2-40B4-BE49-F238E27FC236}">
                <a16:creationId xmlns:a16="http://schemas.microsoft.com/office/drawing/2014/main" id="{247FFF9E-85D5-4922-BD30-8A60689898D0}"/>
              </a:ext>
            </a:extLst>
          </p:cNvPr>
          <p:cNvSpPr/>
          <p:nvPr userDrawn="1"/>
        </p:nvSpPr>
        <p:spPr>
          <a:xfrm>
            <a:off x="4779544" y="4872409"/>
            <a:ext cx="7429500" cy="1990725"/>
          </a:xfrm>
          <a:prstGeom prst="triangle">
            <a:avLst>
              <a:gd name="adj" fmla="val 100000"/>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9">
            <a:extLst>
              <a:ext uri="{FF2B5EF4-FFF2-40B4-BE49-F238E27FC236}">
                <a16:creationId xmlns:a16="http://schemas.microsoft.com/office/drawing/2014/main" id="{C968509A-D95F-4E88-A125-773B9E990FC3}"/>
              </a:ext>
            </a:extLst>
          </p:cNvPr>
          <p:cNvSpPr>
            <a:spLocks noGrp="1"/>
          </p:cNvSpPr>
          <p:nvPr>
            <p:ph type="body" sz="quarter" idx="11"/>
          </p:nvPr>
        </p:nvSpPr>
        <p:spPr>
          <a:xfrm>
            <a:off x="614149" y="427914"/>
            <a:ext cx="5875691" cy="787266"/>
          </a:xfrm>
        </p:spPr>
        <p:txBody>
          <a:bodyPr/>
          <a:lstStyle>
            <a:lvl1pPr algn="l">
              <a:buNone/>
              <a:defRPr>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sp>
        <p:nvSpPr>
          <p:cNvPr id="10" name="Chart Placeholder 11">
            <a:extLst>
              <a:ext uri="{FF2B5EF4-FFF2-40B4-BE49-F238E27FC236}">
                <a16:creationId xmlns:a16="http://schemas.microsoft.com/office/drawing/2014/main" id="{3E55CA20-05D6-41BF-BF50-9996F628CC96}"/>
              </a:ext>
            </a:extLst>
          </p:cNvPr>
          <p:cNvSpPr>
            <a:spLocks noGrp="1"/>
          </p:cNvSpPr>
          <p:nvPr>
            <p:ph type="chart" sz="quarter" idx="12"/>
          </p:nvPr>
        </p:nvSpPr>
        <p:spPr>
          <a:xfrm>
            <a:off x="614363" y="1408113"/>
            <a:ext cx="5875337" cy="4375150"/>
          </a:xfrm>
        </p:spPr>
        <p:txBody>
          <a:bodyPr/>
          <a:lstStyle/>
          <a:p>
            <a:endParaRPr lang="en-US" dirty="0"/>
          </a:p>
        </p:txBody>
      </p:sp>
      <p:grpSp>
        <p:nvGrpSpPr>
          <p:cNvPr id="11" name="Group 10">
            <a:extLst>
              <a:ext uri="{FF2B5EF4-FFF2-40B4-BE49-F238E27FC236}">
                <a16:creationId xmlns:a16="http://schemas.microsoft.com/office/drawing/2014/main" id="{B194F2AD-103E-4115-A9A2-E0A1F4AF701E}"/>
              </a:ext>
            </a:extLst>
          </p:cNvPr>
          <p:cNvGrpSpPr/>
          <p:nvPr userDrawn="1"/>
        </p:nvGrpSpPr>
        <p:grpSpPr>
          <a:xfrm>
            <a:off x="-5940" y="-1413"/>
            <a:ext cx="12192000" cy="198647"/>
            <a:chOff x="-5940" y="-68094"/>
            <a:chExt cx="12192000" cy="198647"/>
          </a:xfrm>
        </p:grpSpPr>
        <p:sp>
          <p:nvSpPr>
            <p:cNvPr id="12" name="Rectangle 11">
              <a:extLst>
                <a:ext uri="{FF2B5EF4-FFF2-40B4-BE49-F238E27FC236}">
                  <a16:creationId xmlns:a16="http://schemas.microsoft.com/office/drawing/2014/main" id="{1AC65055-95F3-4AB6-B253-0822A49708EB}"/>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A786AEE3-D015-4C9A-8889-EC341A537027}"/>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8052063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grpSp>
        <p:nvGrpSpPr>
          <p:cNvPr id="6" name="Группа 6">
            <a:extLst>
              <a:ext uri="{FF2B5EF4-FFF2-40B4-BE49-F238E27FC236}">
                <a16:creationId xmlns:a16="http://schemas.microsoft.com/office/drawing/2014/main" id="{2E069D28-8952-452F-A000-31C387E70FB5}"/>
              </a:ext>
            </a:extLst>
          </p:cNvPr>
          <p:cNvGrpSpPr/>
          <p:nvPr userDrawn="1"/>
        </p:nvGrpSpPr>
        <p:grpSpPr>
          <a:xfrm>
            <a:off x="4447935" y="2016911"/>
            <a:ext cx="3305392" cy="4030399"/>
            <a:chOff x="7544801" y="4148112"/>
            <a:chExt cx="2051742" cy="2501773"/>
          </a:xfrm>
        </p:grpSpPr>
        <p:sp>
          <p:nvSpPr>
            <p:cNvPr id="7" name="Freeform 693">
              <a:extLst>
                <a:ext uri="{FF2B5EF4-FFF2-40B4-BE49-F238E27FC236}">
                  <a16:creationId xmlns:a16="http://schemas.microsoft.com/office/drawing/2014/main" id="{FE3B9760-D877-484A-8765-71753C069E94}"/>
                </a:ext>
              </a:extLst>
            </p:cNvPr>
            <p:cNvSpPr>
              <a:spLocks/>
            </p:cNvSpPr>
            <p:nvPr/>
          </p:nvSpPr>
          <p:spPr bwMode="auto">
            <a:xfrm>
              <a:off x="7544801" y="4148112"/>
              <a:ext cx="1200076" cy="1142008"/>
            </a:xfrm>
            <a:custGeom>
              <a:avLst/>
              <a:gdLst>
                <a:gd name="T0" fmla="*/ 1 w 770"/>
                <a:gd name="T1" fmla="*/ 732 h 732"/>
                <a:gd name="T2" fmla="*/ 222 w 770"/>
                <a:gd name="T3" fmla="*/ 732 h 732"/>
                <a:gd name="T4" fmla="*/ 222 w 770"/>
                <a:gd name="T5" fmla="*/ 710 h 732"/>
                <a:gd name="T6" fmla="*/ 321 w 770"/>
                <a:gd name="T7" fmla="*/ 611 h 732"/>
                <a:gd name="T8" fmla="*/ 419 w 770"/>
                <a:gd name="T9" fmla="*/ 710 h 732"/>
                <a:gd name="T10" fmla="*/ 419 w 770"/>
                <a:gd name="T11" fmla="*/ 732 h 732"/>
                <a:gd name="T12" fmla="*/ 650 w 770"/>
                <a:gd name="T13" fmla="*/ 731 h 732"/>
                <a:gd name="T14" fmla="*/ 649 w 770"/>
                <a:gd name="T15" fmla="*/ 450 h 732"/>
                <a:gd name="T16" fmla="*/ 687 w 770"/>
                <a:gd name="T17" fmla="*/ 450 h 732"/>
                <a:gd name="T18" fmla="*/ 770 w 770"/>
                <a:gd name="T19" fmla="*/ 366 h 732"/>
                <a:gd name="T20" fmla="*/ 687 w 770"/>
                <a:gd name="T21" fmla="*/ 283 h 732"/>
                <a:gd name="T22" fmla="*/ 649 w 770"/>
                <a:gd name="T23" fmla="*/ 283 h 732"/>
                <a:gd name="T24" fmla="*/ 649 w 770"/>
                <a:gd name="T25" fmla="*/ 0 h 732"/>
                <a:gd name="T26" fmla="*/ 303 w 770"/>
                <a:gd name="T27" fmla="*/ 0 h 732"/>
                <a:gd name="T28" fmla="*/ 0 w 770"/>
                <a:gd name="T29" fmla="*/ 252 h 732"/>
                <a:gd name="T30" fmla="*/ 0 w 770"/>
                <a:gd name="T31" fmla="*/ 477 h 732"/>
                <a:gd name="T32" fmla="*/ 0 w 770"/>
                <a:gd name="T33" fmla="*/ 693 h 732"/>
                <a:gd name="T34" fmla="*/ 0 w 770"/>
                <a:gd name="T35" fmla="*/ 714 h 732"/>
                <a:gd name="T36" fmla="*/ 1 w 770"/>
                <a:gd name="T37" fmla="*/ 732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0" h="732">
                  <a:moveTo>
                    <a:pt x="1" y="732"/>
                  </a:moveTo>
                  <a:cubicBezTo>
                    <a:pt x="222" y="732"/>
                    <a:pt x="222" y="732"/>
                    <a:pt x="222" y="732"/>
                  </a:cubicBezTo>
                  <a:cubicBezTo>
                    <a:pt x="222" y="710"/>
                    <a:pt x="222" y="710"/>
                    <a:pt x="222" y="710"/>
                  </a:cubicBezTo>
                  <a:cubicBezTo>
                    <a:pt x="222" y="655"/>
                    <a:pt x="267" y="611"/>
                    <a:pt x="321" y="611"/>
                  </a:cubicBezTo>
                  <a:cubicBezTo>
                    <a:pt x="375" y="611"/>
                    <a:pt x="419" y="655"/>
                    <a:pt x="419" y="710"/>
                  </a:cubicBezTo>
                  <a:cubicBezTo>
                    <a:pt x="419" y="732"/>
                    <a:pt x="419" y="732"/>
                    <a:pt x="419" y="732"/>
                  </a:cubicBezTo>
                  <a:cubicBezTo>
                    <a:pt x="650" y="731"/>
                    <a:pt x="650" y="731"/>
                    <a:pt x="650" y="731"/>
                  </a:cubicBezTo>
                  <a:cubicBezTo>
                    <a:pt x="649" y="450"/>
                    <a:pt x="649" y="450"/>
                    <a:pt x="649" y="450"/>
                  </a:cubicBezTo>
                  <a:cubicBezTo>
                    <a:pt x="687" y="450"/>
                    <a:pt x="687" y="450"/>
                    <a:pt x="687" y="450"/>
                  </a:cubicBezTo>
                  <a:cubicBezTo>
                    <a:pt x="733" y="450"/>
                    <a:pt x="770" y="412"/>
                    <a:pt x="770" y="366"/>
                  </a:cubicBezTo>
                  <a:cubicBezTo>
                    <a:pt x="770" y="320"/>
                    <a:pt x="733" y="283"/>
                    <a:pt x="687" y="283"/>
                  </a:cubicBezTo>
                  <a:cubicBezTo>
                    <a:pt x="649" y="283"/>
                    <a:pt x="649" y="283"/>
                    <a:pt x="649" y="283"/>
                  </a:cubicBezTo>
                  <a:cubicBezTo>
                    <a:pt x="649" y="0"/>
                    <a:pt x="649" y="0"/>
                    <a:pt x="649" y="0"/>
                  </a:cubicBezTo>
                  <a:cubicBezTo>
                    <a:pt x="303" y="0"/>
                    <a:pt x="303" y="0"/>
                    <a:pt x="303" y="0"/>
                  </a:cubicBezTo>
                  <a:cubicBezTo>
                    <a:pt x="255" y="128"/>
                    <a:pt x="140" y="225"/>
                    <a:pt x="0" y="252"/>
                  </a:cubicBezTo>
                  <a:cubicBezTo>
                    <a:pt x="0" y="477"/>
                    <a:pt x="0" y="477"/>
                    <a:pt x="0" y="477"/>
                  </a:cubicBezTo>
                  <a:cubicBezTo>
                    <a:pt x="0" y="693"/>
                    <a:pt x="0" y="693"/>
                    <a:pt x="0" y="693"/>
                  </a:cubicBezTo>
                  <a:cubicBezTo>
                    <a:pt x="0" y="700"/>
                    <a:pt x="0" y="707"/>
                    <a:pt x="0" y="714"/>
                  </a:cubicBezTo>
                  <a:cubicBezTo>
                    <a:pt x="0" y="720"/>
                    <a:pt x="0" y="726"/>
                    <a:pt x="1" y="732"/>
                  </a:cubicBezTo>
                  <a:close/>
                </a:path>
              </a:pathLst>
            </a:custGeom>
            <a:solidFill>
              <a:srgbClr val="00AFD7"/>
            </a:solidFill>
            <a:ln>
              <a:noFill/>
            </a:ln>
          </p:spPr>
          <p:txBody>
            <a:bodyPr vert="horz" wrap="square" lIns="45714" tIns="22857" rIns="45714" bIns="22857" numCol="1" anchor="t" anchorCtr="0" compatLnSpc="1">
              <a:prstTxWarp prst="textNoShape">
                <a:avLst/>
              </a:prstTxWarp>
            </a:bodyPr>
            <a:lstStyle/>
            <a:p>
              <a:endParaRPr lang="ru-RU" sz="900" dirty="0"/>
            </a:p>
          </p:txBody>
        </p:sp>
        <p:sp>
          <p:nvSpPr>
            <p:cNvPr id="8" name="Freeform 694">
              <a:extLst>
                <a:ext uri="{FF2B5EF4-FFF2-40B4-BE49-F238E27FC236}">
                  <a16:creationId xmlns:a16="http://schemas.microsoft.com/office/drawing/2014/main" id="{1A299A87-1B9D-4F86-936E-053A49D76812}"/>
                </a:ext>
              </a:extLst>
            </p:cNvPr>
            <p:cNvSpPr>
              <a:spLocks/>
            </p:cNvSpPr>
            <p:nvPr/>
          </p:nvSpPr>
          <p:spPr bwMode="auto">
            <a:xfrm>
              <a:off x="8391627" y="5309476"/>
              <a:ext cx="1200076" cy="1340409"/>
            </a:xfrm>
            <a:custGeom>
              <a:avLst/>
              <a:gdLst>
                <a:gd name="T0" fmla="*/ 537 w 770"/>
                <a:gd name="T1" fmla="*/ 0 h 857"/>
                <a:gd name="T2" fmla="*/ 537 w 770"/>
                <a:gd name="T3" fmla="*/ 22 h 857"/>
                <a:gd name="T4" fmla="*/ 438 w 770"/>
                <a:gd name="T5" fmla="*/ 121 h 857"/>
                <a:gd name="T6" fmla="*/ 340 w 770"/>
                <a:gd name="T7" fmla="*/ 22 h 857"/>
                <a:gd name="T8" fmla="*/ 340 w 770"/>
                <a:gd name="T9" fmla="*/ 0 h 857"/>
                <a:gd name="T10" fmla="*/ 121 w 770"/>
                <a:gd name="T11" fmla="*/ 0 h 857"/>
                <a:gd name="T12" fmla="*/ 121 w 770"/>
                <a:gd name="T13" fmla="*/ 270 h 857"/>
                <a:gd name="T14" fmla="*/ 84 w 770"/>
                <a:gd name="T15" fmla="*/ 270 h 857"/>
                <a:gd name="T16" fmla="*/ 0 w 770"/>
                <a:gd name="T17" fmla="*/ 354 h 857"/>
                <a:gd name="T18" fmla="*/ 84 w 770"/>
                <a:gd name="T19" fmla="*/ 437 h 857"/>
                <a:gd name="T20" fmla="*/ 121 w 770"/>
                <a:gd name="T21" fmla="*/ 437 h 857"/>
                <a:gd name="T22" fmla="*/ 121 w 770"/>
                <a:gd name="T23" fmla="*/ 857 h 857"/>
                <a:gd name="T24" fmla="*/ 421 w 770"/>
                <a:gd name="T25" fmla="*/ 631 h 857"/>
                <a:gd name="T26" fmla="*/ 717 w 770"/>
                <a:gd name="T27" fmla="*/ 240 h 857"/>
                <a:gd name="T28" fmla="*/ 770 w 770"/>
                <a:gd name="T29" fmla="*/ 0 h 857"/>
                <a:gd name="T30" fmla="*/ 537 w 770"/>
                <a:gd name="T31" fmla="*/ 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0" h="857">
                  <a:moveTo>
                    <a:pt x="537" y="0"/>
                  </a:moveTo>
                  <a:cubicBezTo>
                    <a:pt x="537" y="22"/>
                    <a:pt x="537" y="22"/>
                    <a:pt x="537" y="22"/>
                  </a:cubicBezTo>
                  <a:cubicBezTo>
                    <a:pt x="537" y="77"/>
                    <a:pt x="493" y="121"/>
                    <a:pt x="438" y="121"/>
                  </a:cubicBezTo>
                  <a:cubicBezTo>
                    <a:pt x="384" y="121"/>
                    <a:pt x="340" y="77"/>
                    <a:pt x="340" y="22"/>
                  </a:cubicBezTo>
                  <a:cubicBezTo>
                    <a:pt x="340" y="0"/>
                    <a:pt x="340" y="0"/>
                    <a:pt x="340" y="0"/>
                  </a:cubicBezTo>
                  <a:cubicBezTo>
                    <a:pt x="121" y="0"/>
                    <a:pt x="121" y="0"/>
                    <a:pt x="121" y="0"/>
                  </a:cubicBezTo>
                  <a:cubicBezTo>
                    <a:pt x="121" y="270"/>
                    <a:pt x="121" y="270"/>
                    <a:pt x="121" y="270"/>
                  </a:cubicBezTo>
                  <a:cubicBezTo>
                    <a:pt x="84" y="270"/>
                    <a:pt x="84" y="270"/>
                    <a:pt x="84" y="270"/>
                  </a:cubicBezTo>
                  <a:cubicBezTo>
                    <a:pt x="38" y="270"/>
                    <a:pt x="0" y="308"/>
                    <a:pt x="0" y="354"/>
                  </a:cubicBezTo>
                  <a:cubicBezTo>
                    <a:pt x="0" y="400"/>
                    <a:pt x="38" y="437"/>
                    <a:pt x="84" y="437"/>
                  </a:cubicBezTo>
                  <a:cubicBezTo>
                    <a:pt x="121" y="437"/>
                    <a:pt x="121" y="437"/>
                    <a:pt x="121" y="437"/>
                  </a:cubicBezTo>
                  <a:cubicBezTo>
                    <a:pt x="121" y="857"/>
                    <a:pt x="121" y="857"/>
                    <a:pt x="121" y="857"/>
                  </a:cubicBezTo>
                  <a:cubicBezTo>
                    <a:pt x="421" y="631"/>
                    <a:pt x="421" y="631"/>
                    <a:pt x="421" y="631"/>
                  </a:cubicBezTo>
                  <a:cubicBezTo>
                    <a:pt x="557" y="529"/>
                    <a:pt x="659" y="393"/>
                    <a:pt x="717" y="240"/>
                  </a:cubicBezTo>
                  <a:cubicBezTo>
                    <a:pt x="746" y="164"/>
                    <a:pt x="764" y="83"/>
                    <a:pt x="770" y="0"/>
                  </a:cubicBezTo>
                  <a:lnTo>
                    <a:pt x="537" y="0"/>
                  </a:lnTo>
                  <a:close/>
                </a:path>
              </a:pathLst>
            </a:custGeom>
            <a:solidFill>
              <a:srgbClr val="00AFD7"/>
            </a:solidFill>
            <a:ln>
              <a:noFill/>
            </a:ln>
          </p:spPr>
          <p:txBody>
            <a:bodyPr vert="horz" wrap="square" lIns="45714" tIns="22857" rIns="45714" bIns="22857" numCol="1" anchor="t" anchorCtr="0" compatLnSpc="1">
              <a:prstTxWarp prst="textNoShape">
                <a:avLst/>
              </a:prstTxWarp>
            </a:bodyPr>
            <a:lstStyle/>
            <a:p>
              <a:endParaRPr lang="ru-RU" sz="900"/>
            </a:p>
          </p:txBody>
        </p:sp>
        <p:sp>
          <p:nvSpPr>
            <p:cNvPr id="9" name="Freeform 695">
              <a:extLst>
                <a:ext uri="{FF2B5EF4-FFF2-40B4-BE49-F238E27FC236}">
                  <a16:creationId xmlns:a16="http://schemas.microsoft.com/office/drawing/2014/main" id="{53713564-F343-43E3-A444-11F06E909A50}"/>
                </a:ext>
              </a:extLst>
            </p:cNvPr>
            <p:cNvSpPr>
              <a:spLocks/>
            </p:cNvSpPr>
            <p:nvPr/>
          </p:nvSpPr>
          <p:spPr bwMode="auto">
            <a:xfrm>
              <a:off x="8580350" y="4148112"/>
              <a:ext cx="1016193" cy="1330731"/>
            </a:xfrm>
            <a:custGeom>
              <a:avLst/>
              <a:gdLst>
                <a:gd name="T0" fmla="*/ 0 w 651"/>
                <a:gd name="T1" fmla="*/ 268 h 852"/>
                <a:gd name="T2" fmla="*/ 23 w 651"/>
                <a:gd name="T3" fmla="*/ 268 h 852"/>
                <a:gd name="T4" fmla="*/ 121 w 651"/>
                <a:gd name="T5" fmla="*/ 366 h 852"/>
                <a:gd name="T6" fmla="*/ 23 w 651"/>
                <a:gd name="T7" fmla="*/ 465 h 852"/>
                <a:gd name="T8" fmla="*/ 0 w 651"/>
                <a:gd name="T9" fmla="*/ 465 h 852"/>
                <a:gd name="T10" fmla="*/ 1 w 651"/>
                <a:gd name="T11" fmla="*/ 731 h 852"/>
                <a:gd name="T12" fmla="*/ 235 w 651"/>
                <a:gd name="T13" fmla="*/ 731 h 852"/>
                <a:gd name="T14" fmla="*/ 235 w 651"/>
                <a:gd name="T15" fmla="*/ 768 h 852"/>
                <a:gd name="T16" fmla="*/ 318 w 651"/>
                <a:gd name="T17" fmla="*/ 852 h 852"/>
                <a:gd name="T18" fmla="*/ 402 w 651"/>
                <a:gd name="T19" fmla="*/ 768 h 852"/>
                <a:gd name="T20" fmla="*/ 402 w 651"/>
                <a:gd name="T21" fmla="*/ 731 h 852"/>
                <a:gd name="T22" fmla="*/ 651 w 651"/>
                <a:gd name="T23" fmla="*/ 731 h 852"/>
                <a:gd name="T24" fmla="*/ 651 w 651"/>
                <a:gd name="T25" fmla="*/ 714 h 852"/>
                <a:gd name="T26" fmla="*/ 651 w 651"/>
                <a:gd name="T27" fmla="*/ 693 h 852"/>
                <a:gd name="T28" fmla="*/ 651 w 651"/>
                <a:gd name="T29" fmla="*/ 477 h 852"/>
                <a:gd name="T30" fmla="*/ 651 w 651"/>
                <a:gd name="T31" fmla="*/ 252 h 852"/>
                <a:gd name="T32" fmla="*/ 348 w 651"/>
                <a:gd name="T33" fmla="*/ 0 h 852"/>
                <a:gd name="T34" fmla="*/ 0 w 651"/>
                <a:gd name="T35" fmla="*/ 0 h 852"/>
                <a:gd name="T36" fmla="*/ 0 w 651"/>
                <a:gd name="T37" fmla="*/ 268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1" h="852">
                  <a:moveTo>
                    <a:pt x="0" y="268"/>
                  </a:moveTo>
                  <a:cubicBezTo>
                    <a:pt x="23" y="268"/>
                    <a:pt x="23" y="268"/>
                    <a:pt x="23" y="268"/>
                  </a:cubicBezTo>
                  <a:cubicBezTo>
                    <a:pt x="77" y="268"/>
                    <a:pt x="121" y="312"/>
                    <a:pt x="121" y="366"/>
                  </a:cubicBezTo>
                  <a:cubicBezTo>
                    <a:pt x="121" y="421"/>
                    <a:pt x="77" y="465"/>
                    <a:pt x="23" y="465"/>
                  </a:cubicBezTo>
                  <a:cubicBezTo>
                    <a:pt x="0" y="465"/>
                    <a:pt x="0" y="465"/>
                    <a:pt x="0" y="465"/>
                  </a:cubicBezTo>
                  <a:cubicBezTo>
                    <a:pt x="1" y="731"/>
                    <a:pt x="1" y="731"/>
                    <a:pt x="1" y="731"/>
                  </a:cubicBezTo>
                  <a:cubicBezTo>
                    <a:pt x="235" y="731"/>
                    <a:pt x="235" y="731"/>
                    <a:pt x="235" y="731"/>
                  </a:cubicBezTo>
                  <a:cubicBezTo>
                    <a:pt x="235" y="768"/>
                    <a:pt x="235" y="768"/>
                    <a:pt x="235" y="768"/>
                  </a:cubicBezTo>
                  <a:cubicBezTo>
                    <a:pt x="235" y="814"/>
                    <a:pt x="272" y="852"/>
                    <a:pt x="318" y="852"/>
                  </a:cubicBezTo>
                  <a:cubicBezTo>
                    <a:pt x="364" y="852"/>
                    <a:pt x="402" y="814"/>
                    <a:pt x="402" y="768"/>
                  </a:cubicBezTo>
                  <a:cubicBezTo>
                    <a:pt x="402" y="731"/>
                    <a:pt x="402" y="731"/>
                    <a:pt x="402" y="731"/>
                  </a:cubicBezTo>
                  <a:cubicBezTo>
                    <a:pt x="651" y="731"/>
                    <a:pt x="651" y="731"/>
                    <a:pt x="651" y="731"/>
                  </a:cubicBezTo>
                  <a:cubicBezTo>
                    <a:pt x="651" y="726"/>
                    <a:pt x="651" y="720"/>
                    <a:pt x="651" y="714"/>
                  </a:cubicBezTo>
                  <a:cubicBezTo>
                    <a:pt x="651" y="707"/>
                    <a:pt x="651" y="700"/>
                    <a:pt x="651" y="693"/>
                  </a:cubicBezTo>
                  <a:cubicBezTo>
                    <a:pt x="651" y="477"/>
                    <a:pt x="651" y="477"/>
                    <a:pt x="651" y="477"/>
                  </a:cubicBezTo>
                  <a:cubicBezTo>
                    <a:pt x="651" y="252"/>
                    <a:pt x="651" y="252"/>
                    <a:pt x="651" y="252"/>
                  </a:cubicBezTo>
                  <a:cubicBezTo>
                    <a:pt x="511" y="225"/>
                    <a:pt x="397" y="128"/>
                    <a:pt x="348" y="0"/>
                  </a:cubicBezTo>
                  <a:cubicBezTo>
                    <a:pt x="0" y="0"/>
                    <a:pt x="0" y="0"/>
                    <a:pt x="0" y="0"/>
                  </a:cubicBezTo>
                  <a:lnTo>
                    <a:pt x="0" y="268"/>
                  </a:lnTo>
                  <a:close/>
                </a:path>
              </a:pathLst>
            </a:custGeom>
            <a:solidFill>
              <a:srgbClr val="1A2753"/>
            </a:solidFill>
            <a:ln>
              <a:noFill/>
            </a:ln>
          </p:spPr>
          <p:txBody>
            <a:bodyPr vert="horz" wrap="square" lIns="45714" tIns="22857" rIns="45714" bIns="22857" numCol="1" anchor="t" anchorCtr="0" compatLnSpc="1">
              <a:prstTxWarp prst="textNoShape">
                <a:avLst/>
              </a:prstTxWarp>
            </a:bodyPr>
            <a:lstStyle/>
            <a:p>
              <a:endParaRPr lang="ru-RU" sz="900"/>
            </a:p>
          </p:txBody>
        </p:sp>
        <p:sp>
          <p:nvSpPr>
            <p:cNvPr id="10" name="Freeform 696">
              <a:extLst>
                <a:ext uri="{FF2B5EF4-FFF2-40B4-BE49-F238E27FC236}">
                  <a16:creationId xmlns:a16="http://schemas.microsoft.com/office/drawing/2014/main" id="{00D9EB8F-E1F8-4206-A1C7-1F2002403C77}"/>
                </a:ext>
              </a:extLst>
            </p:cNvPr>
            <p:cNvSpPr>
              <a:spLocks/>
            </p:cNvSpPr>
            <p:nvPr/>
          </p:nvSpPr>
          <p:spPr bwMode="auto">
            <a:xfrm>
              <a:off x="7544801" y="5125593"/>
              <a:ext cx="1011356" cy="1524292"/>
            </a:xfrm>
            <a:custGeom>
              <a:avLst/>
              <a:gdLst>
                <a:gd name="T0" fmla="*/ 648 w 648"/>
                <a:gd name="T1" fmla="*/ 572 h 977"/>
                <a:gd name="T2" fmla="*/ 626 w 648"/>
                <a:gd name="T3" fmla="*/ 572 h 977"/>
                <a:gd name="T4" fmla="*/ 527 w 648"/>
                <a:gd name="T5" fmla="*/ 474 h 977"/>
                <a:gd name="T6" fmla="*/ 626 w 648"/>
                <a:gd name="T7" fmla="*/ 375 h 977"/>
                <a:gd name="T8" fmla="*/ 648 w 648"/>
                <a:gd name="T9" fmla="*/ 375 h 977"/>
                <a:gd name="T10" fmla="*/ 648 w 648"/>
                <a:gd name="T11" fmla="*/ 120 h 977"/>
                <a:gd name="T12" fmla="*/ 402 w 648"/>
                <a:gd name="T13" fmla="*/ 121 h 977"/>
                <a:gd name="T14" fmla="*/ 402 w 648"/>
                <a:gd name="T15" fmla="*/ 84 h 977"/>
                <a:gd name="T16" fmla="*/ 319 w 648"/>
                <a:gd name="T17" fmla="*/ 0 h 977"/>
                <a:gd name="T18" fmla="*/ 235 w 648"/>
                <a:gd name="T19" fmla="*/ 84 h 977"/>
                <a:gd name="T20" fmla="*/ 235 w 648"/>
                <a:gd name="T21" fmla="*/ 121 h 977"/>
                <a:gd name="T22" fmla="*/ 0 w 648"/>
                <a:gd name="T23" fmla="*/ 121 h 977"/>
                <a:gd name="T24" fmla="*/ 52 w 648"/>
                <a:gd name="T25" fmla="*/ 360 h 977"/>
                <a:gd name="T26" fmla="*/ 348 w 648"/>
                <a:gd name="T27" fmla="*/ 751 h 977"/>
                <a:gd name="T28" fmla="*/ 648 w 648"/>
                <a:gd name="T29" fmla="*/ 977 h 977"/>
                <a:gd name="T30" fmla="*/ 648 w 648"/>
                <a:gd name="T31" fmla="*/ 572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48" h="977">
                  <a:moveTo>
                    <a:pt x="648" y="572"/>
                  </a:moveTo>
                  <a:cubicBezTo>
                    <a:pt x="626" y="572"/>
                    <a:pt x="626" y="572"/>
                    <a:pt x="626" y="572"/>
                  </a:cubicBezTo>
                  <a:cubicBezTo>
                    <a:pt x="571" y="572"/>
                    <a:pt x="527" y="528"/>
                    <a:pt x="527" y="474"/>
                  </a:cubicBezTo>
                  <a:cubicBezTo>
                    <a:pt x="527" y="419"/>
                    <a:pt x="571" y="375"/>
                    <a:pt x="626" y="375"/>
                  </a:cubicBezTo>
                  <a:cubicBezTo>
                    <a:pt x="648" y="375"/>
                    <a:pt x="648" y="375"/>
                    <a:pt x="648" y="375"/>
                  </a:cubicBezTo>
                  <a:cubicBezTo>
                    <a:pt x="648" y="120"/>
                    <a:pt x="648" y="120"/>
                    <a:pt x="648" y="120"/>
                  </a:cubicBezTo>
                  <a:cubicBezTo>
                    <a:pt x="402" y="121"/>
                    <a:pt x="402" y="121"/>
                    <a:pt x="402" y="121"/>
                  </a:cubicBezTo>
                  <a:cubicBezTo>
                    <a:pt x="402" y="84"/>
                    <a:pt x="402" y="84"/>
                    <a:pt x="402" y="84"/>
                  </a:cubicBezTo>
                  <a:cubicBezTo>
                    <a:pt x="402" y="38"/>
                    <a:pt x="365" y="0"/>
                    <a:pt x="319" y="0"/>
                  </a:cubicBezTo>
                  <a:cubicBezTo>
                    <a:pt x="273" y="0"/>
                    <a:pt x="235" y="38"/>
                    <a:pt x="235" y="84"/>
                  </a:cubicBezTo>
                  <a:cubicBezTo>
                    <a:pt x="235" y="121"/>
                    <a:pt x="235" y="121"/>
                    <a:pt x="235" y="121"/>
                  </a:cubicBezTo>
                  <a:cubicBezTo>
                    <a:pt x="0" y="121"/>
                    <a:pt x="0" y="121"/>
                    <a:pt x="0" y="121"/>
                  </a:cubicBezTo>
                  <a:cubicBezTo>
                    <a:pt x="5" y="203"/>
                    <a:pt x="23" y="284"/>
                    <a:pt x="52" y="360"/>
                  </a:cubicBezTo>
                  <a:cubicBezTo>
                    <a:pt x="110" y="513"/>
                    <a:pt x="213" y="649"/>
                    <a:pt x="348" y="751"/>
                  </a:cubicBezTo>
                  <a:cubicBezTo>
                    <a:pt x="648" y="977"/>
                    <a:pt x="648" y="977"/>
                    <a:pt x="648" y="977"/>
                  </a:cubicBezTo>
                  <a:lnTo>
                    <a:pt x="648" y="572"/>
                  </a:lnTo>
                  <a:close/>
                </a:path>
              </a:pathLst>
            </a:custGeom>
            <a:solidFill>
              <a:srgbClr val="1A2753"/>
            </a:solidFill>
            <a:ln>
              <a:noFill/>
            </a:ln>
          </p:spPr>
          <p:txBody>
            <a:bodyPr vert="horz" wrap="square" lIns="45714" tIns="22857" rIns="45714" bIns="22857" numCol="1" anchor="t" anchorCtr="0" compatLnSpc="1">
              <a:prstTxWarp prst="textNoShape">
                <a:avLst/>
              </a:prstTxWarp>
            </a:bodyPr>
            <a:lstStyle/>
            <a:p>
              <a:endParaRPr lang="ru-RU" sz="900"/>
            </a:p>
          </p:txBody>
        </p:sp>
      </p:grpSp>
      <p:grpSp>
        <p:nvGrpSpPr>
          <p:cNvPr id="11" name="Group 10">
            <a:extLst>
              <a:ext uri="{FF2B5EF4-FFF2-40B4-BE49-F238E27FC236}">
                <a16:creationId xmlns:a16="http://schemas.microsoft.com/office/drawing/2014/main" id="{D4A149F2-2596-4FA4-A061-AE7650CB8C24}"/>
              </a:ext>
            </a:extLst>
          </p:cNvPr>
          <p:cNvGrpSpPr/>
          <p:nvPr userDrawn="1"/>
        </p:nvGrpSpPr>
        <p:grpSpPr>
          <a:xfrm>
            <a:off x="-5940" y="-1413"/>
            <a:ext cx="12192000" cy="198647"/>
            <a:chOff x="-5940" y="-68094"/>
            <a:chExt cx="12192000" cy="198647"/>
          </a:xfrm>
        </p:grpSpPr>
        <p:sp>
          <p:nvSpPr>
            <p:cNvPr id="12" name="Rectangle 11">
              <a:extLst>
                <a:ext uri="{FF2B5EF4-FFF2-40B4-BE49-F238E27FC236}">
                  <a16:creationId xmlns:a16="http://schemas.microsoft.com/office/drawing/2014/main" id="{5BE963D1-BBBD-4CE2-BCBD-C974652839B6}"/>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Isosceles Triangle 12">
              <a:extLst>
                <a:ext uri="{FF2B5EF4-FFF2-40B4-BE49-F238E27FC236}">
                  <a16:creationId xmlns:a16="http://schemas.microsoft.com/office/drawing/2014/main" id="{99F57836-B5A8-425D-8DB3-BF6DA181FEFE}"/>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4" name="Group 13">
            <a:extLst>
              <a:ext uri="{FF2B5EF4-FFF2-40B4-BE49-F238E27FC236}">
                <a16:creationId xmlns:a16="http://schemas.microsoft.com/office/drawing/2014/main" id="{C2AAB439-4E89-40A4-A9A9-4B85D34DD00D}"/>
              </a:ext>
            </a:extLst>
          </p:cNvPr>
          <p:cNvGrpSpPr/>
          <p:nvPr userDrawn="1"/>
        </p:nvGrpSpPr>
        <p:grpSpPr>
          <a:xfrm>
            <a:off x="-5940" y="6760369"/>
            <a:ext cx="12197940" cy="98725"/>
            <a:chOff x="-5940" y="6760369"/>
            <a:chExt cx="12197940" cy="98725"/>
          </a:xfrm>
        </p:grpSpPr>
        <p:sp>
          <p:nvSpPr>
            <p:cNvPr id="15" name="Freeform: Shape 14">
              <a:extLst>
                <a:ext uri="{FF2B5EF4-FFF2-40B4-BE49-F238E27FC236}">
                  <a16:creationId xmlns:a16="http://schemas.microsoft.com/office/drawing/2014/main" id="{EE4F0195-C241-4B3C-82EA-55C058BC2823}"/>
                </a:ext>
              </a:extLst>
            </p:cNvPr>
            <p:cNvSpPr/>
            <p:nvPr/>
          </p:nvSpPr>
          <p:spPr>
            <a:xfrm>
              <a:off x="-5940" y="6760369"/>
              <a:ext cx="6118386" cy="98725"/>
            </a:xfrm>
            <a:custGeom>
              <a:avLst/>
              <a:gdLst>
                <a:gd name="connsiteX0" fmla="*/ 0 w 6118386"/>
                <a:gd name="connsiteY0" fmla="*/ 0 h 98725"/>
                <a:gd name="connsiteX1" fmla="*/ 6118386 w 6118386"/>
                <a:gd name="connsiteY1" fmla="*/ 0 h 98725"/>
                <a:gd name="connsiteX2" fmla="*/ 6047425 w 6118386"/>
                <a:gd name="connsiteY2" fmla="*/ 98725 h 98725"/>
                <a:gd name="connsiteX3" fmla="*/ 0 w 6118386"/>
                <a:gd name="connsiteY3" fmla="*/ 98725 h 98725"/>
                <a:gd name="connsiteX4" fmla="*/ 0 w 6118386"/>
                <a:gd name="connsiteY4" fmla="*/ 0 h 98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8386" h="98725">
                  <a:moveTo>
                    <a:pt x="0" y="0"/>
                  </a:moveTo>
                  <a:lnTo>
                    <a:pt x="6118386" y="0"/>
                  </a:lnTo>
                  <a:lnTo>
                    <a:pt x="6047425" y="98725"/>
                  </a:lnTo>
                  <a:lnTo>
                    <a:pt x="0" y="98725"/>
                  </a:lnTo>
                  <a:lnTo>
                    <a:pt x="0" y="0"/>
                  </a:lnTo>
                  <a:close/>
                </a:path>
              </a:pathLst>
            </a:cu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3ED1662-B80A-41B6-AE14-E79A47843C8A}"/>
                </a:ext>
              </a:extLst>
            </p:cNvPr>
            <p:cNvSpPr/>
            <p:nvPr/>
          </p:nvSpPr>
          <p:spPr>
            <a:xfrm>
              <a:off x="6081958" y="6760369"/>
              <a:ext cx="6110042" cy="98725"/>
            </a:xfrm>
            <a:custGeom>
              <a:avLst/>
              <a:gdLst>
                <a:gd name="connsiteX0" fmla="*/ 70961 w 6104102"/>
                <a:gd name="connsiteY0" fmla="*/ 0 h 98725"/>
                <a:gd name="connsiteX1" fmla="*/ 6104102 w 6104102"/>
                <a:gd name="connsiteY1" fmla="*/ 0 h 98725"/>
                <a:gd name="connsiteX2" fmla="*/ 6104102 w 6104102"/>
                <a:gd name="connsiteY2" fmla="*/ 98725 h 98725"/>
                <a:gd name="connsiteX3" fmla="*/ 0 w 6104102"/>
                <a:gd name="connsiteY3" fmla="*/ 98725 h 98725"/>
                <a:gd name="connsiteX4" fmla="*/ 70961 w 6104102"/>
                <a:gd name="connsiteY4" fmla="*/ 0 h 98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4102" h="98725">
                  <a:moveTo>
                    <a:pt x="70961" y="0"/>
                  </a:moveTo>
                  <a:lnTo>
                    <a:pt x="6104102" y="0"/>
                  </a:lnTo>
                  <a:lnTo>
                    <a:pt x="6104102" y="98725"/>
                  </a:lnTo>
                  <a:lnTo>
                    <a:pt x="0" y="98725"/>
                  </a:lnTo>
                  <a:lnTo>
                    <a:pt x="70961" y="0"/>
                  </a:lnTo>
                  <a:close/>
                </a:path>
              </a:pathLst>
            </a:cu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7" name="Text Placeholder 19">
            <a:extLst>
              <a:ext uri="{FF2B5EF4-FFF2-40B4-BE49-F238E27FC236}">
                <a16:creationId xmlns:a16="http://schemas.microsoft.com/office/drawing/2014/main" id="{7A54658D-07C5-486C-A8E4-0CEDB332140E}"/>
              </a:ext>
            </a:extLst>
          </p:cNvPr>
          <p:cNvSpPr>
            <a:spLocks noGrp="1"/>
          </p:cNvSpPr>
          <p:nvPr>
            <p:ph type="body" sz="quarter" idx="11"/>
          </p:nvPr>
        </p:nvSpPr>
        <p:spPr>
          <a:xfrm>
            <a:off x="2142967" y="371214"/>
            <a:ext cx="7923213" cy="711192"/>
          </a:xfrm>
        </p:spPr>
        <p:txBody>
          <a:bodyPr anchor="ctr"/>
          <a:lstStyle>
            <a:lvl1pPr algn="ctr">
              <a:buNone/>
              <a:defRPr>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sp>
        <p:nvSpPr>
          <p:cNvPr id="18" name="Text Placeholder 19">
            <a:extLst>
              <a:ext uri="{FF2B5EF4-FFF2-40B4-BE49-F238E27FC236}">
                <a16:creationId xmlns:a16="http://schemas.microsoft.com/office/drawing/2014/main" id="{71EE418D-DCC7-4EAC-887E-96666553A340}"/>
              </a:ext>
            </a:extLst>
          </p:cNvPr>
          <p:cNvSpPr>
            <a:spLocks noGrp="1"/>
          </p:cNvSpPr>
          <p:nvPr>
            <p:ph type="body" sz="quarter" idx="13" hasCustomPrompt="1"/>
          </p:nvPr>
        </p:nvSpPr>
        <p:spPr>
          <a:xfrm>
            <a:off x="1419520" y="2174017"/>
            <a:ext cx="2720265" cy="472277"/>
          </a:xfrm>
        </p:spPr>
        <p:txBody>
          <a:bodyPr anchor="ctr">
            <a:normAutofit/>
          </a:bodyPr>
          <a:lstStyle>
            <a:lvl1pPr algn="r">
              <a:buNone/>
              <a:defRPr sz="18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9" name="Text Placeholder 19">
            <a:extLst>
              <a:ext uri="{FF2B5EF4-FFF2-40B4-BE49-F238E27FC236}">
                <a16:creationId xmlns:a16="http://schemas.microsoft.com/office/drawing/2014/main" id="{A91DE4F6-D936-4DDB-BE3B-07F34C2C07B1}"/>
              </a:ext>
            </a:extLst>
          </p:cNvPr>
          <p:cNvSpPr>
            <a:spLocks noGrp="1"/>
          </p:cNvSpPr>
          <p:nvPr>
            <p:ph type="body" sz="quarter" idx="14" hasCustomPrompt="1"/>
          </p:nvPr>
        </p:nvSpPr>
        <p:spPr>
          <a:xfrm>
            <a:off x="1419520" y="2715742"/>
            <a:ext cx="2720265" cy="1169116"/>
          </a:xfrm>
        </p:spPr>
        <p:txBody>
          <a:bodyPr anchor="t">
            <a:normAutofit/>
          </a:bodyPr>
          <a:lstStyle>
            <a:lvl1pPr algn="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0" name="Text Placeholder 19">
            <a:extLst>
              <a:ext uri="{FF2B5EF4-FFF2-40B4-BE49-F238E27FC236}">
                <a16:creationId xmlns:a16="http://schemas.microsoft.com/office/drawing/2014/main" id="{DE836D65-FAC3-453B-96F9-83DE348A5283}"/>
              </a:ext>
            </a:extLst>
          </p:cNvPr>
          <p:cNvSpPr>
            <a:spLocks noGrp="1"/>
          </p:cNvSpPr>
          <p:nvPr>
            <p:ph type="body" sz="quarter" idx="15" hasCustomPrompt="1"/>
          </p:nvPr>
        </p:nvSpPr>
        <p:spPr>
          <a:xfrm>
            <a:off x="1419520" y="4160741"/>
            <a:ext cx="2720265" cy="472277"/>
          </a:xfrm>
        </p:spPr>
        <p:txBody>
          <a:bodyPr anchor="ctr">
            <a:normAutofit/>
          </a:bodyPr>
          <a:lstStyle>
            <a:lvl1pPr algn="r">
              <a:buNone/>
              <a:defRPr sz="18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1" name="Text Placeholder 19">
            <a:extLst>
              <a:ext uri="{FF2B5EF4-FFF2-40B4-BE49-F238E27FC236}">
                <a16:creationId xmlns:a16="http://schemas.microsoft.com/office/drawing/2014/main" id="{13E3F3C1-9F48-4769-87FF-D97C48BD04EF}"/>
              </a:ext>
            </a:extLst>
          </p:cNvPr>
          <p:cNvSpPr>
            <a:spLocks noGrp="1"/>
          </p:cNvSpPr>
          <p:nvPr>
            <p:ph type="body" sz="quarter" idx="16" hasCustomPrompt="1"/>
          </p:nvPr>
        </p:nvSpPr>
        <p:spPr>
          <a:xfrm>
            <a:off x="1419520" y="4702466"/>
            <a:ext cx="2720265" cy="1169116"/>
          </a:xfrm>
        </p:spPr>
        <p:txBody>
          <a:bodyPr anchor="t">
            <a:normAutofit/>
          </a:bodyPr>
          <a:lstStyle>
            <a:lvl1pPr algn="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2" name="Text Placeholder 19">
            <a:extLst>
              <a:ext uri="{FF2B5EF4-FFF2-40B4-BE49-F238E27FC236}">
                <a16:creationId xmlns:a16="http://schemas.microsoft.com/office/drawing/2014/main" id="{26489EF9-4A38-4C75-996D-928DEDB4D692}"/>
              </a:ext>
            </a:extLst>
          </p:cNvPr>
          <p:cNvSpPr>
            <a:spLocks noGrp="1"/>
          </p:cNvSpPr>
          <p:nvPr>
            <p:ph type="body" sz="quarter" idx="17" hasCustomPrompt="1"/>
          </p:nvPr>
        </p:nvSpPr>
        <p:spPr>
          <a:xfrm>
            <a:off x="8280658" y="2174017"/>
            <a:ext cx="2720265" cy="472277"/>
          </a:xfrm>
        </p:spPr>
        <p:txBody>
          <a:bodyPr anchor="ctr">
            <a:normAutofit/>
          </a:bodyPr>
          <a:lstStyle>
            <a:lvl1pPr algn="l">
              <a:buNone/>
              <a:defRPr sz="18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3" name="Text Placeholder 19">
            <a:extLst>
              <a:ext uri="{FF2B5EF4-FFF2-40B4-BE49-F238E27FC236}">
                <a16:creationId xmlns:a16="http://schemas.microsoft.com/office/drawing/2014/main" id="{12CCA14B-7E7A-4C41-9CF1-0CD9CDCB1247}"/>
              </a:ext>
            </a:extLst>
          </p:cNvPr>
          <p:cNvSpPr>
            <a:spLocks noGrp="1"/>
          </p:cNvSpPr>
          <p:nvPr>
            <p:ph type="body" sz="quarter" idx="18" hasCustomPrompt="1"/>
          </p:nvPr>
        </p:nvSpPr>
        <p:spPr>
          <a:xfrm>
            <a:off x="8280658" y="2715742"/>
            <a:ext cx="2720265" cy="1169116"/>
          </a:xfrm>
        </p:spPr>
        <p:txBody>
          <a:bodyPr anchor="t">
            <a:normAutofit/>
          </a:bodyPr>
          <a:lstStyle>
            <a:lvl1pPr algn="l">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4" name="Text Placeholder 19">
            <a:extLst>
              <a:ext uri="{FF2B5EF4-FFF2-40B4-BE49-F238E27FC236}">
                <a16:creationId xmlns:a16="http://schemas.microsoft.com/office/drawing/2014/main" id="{84295544-4DB0-472C-8046-8DC2DA7CA085}"/>
              </a:ext>
            </a:extLst>
          </p:cNvPr>
          <p:cNvSpPr>
            <a:spLocks noGrp="1"/>
          </p:cNvSpPr>
          <p:nvPr>
            <p:ph type="body" sz="quarter" idx="19" hasCustomPrompt="1"/>
          </p:nvPr>
        </p:nvSpPr>
        <p:spPr>
          <a:xfrm>
            <a:off x="8280658" y="4160741"/>
            <a:ext cx="2720265" cy="472277"/>
          </a:xfrm>
        </p:spPr>
        <p:txBody>
          <a:bodyPr anchor="ctr">
            <a:normAutofit/>
          </a:bodyPr>
          <a:lstStyle>
            <a:lvl1pPr algn="l">
              <a:buNone/>
              <a:defRPr sz="18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5" name="Text Placeholder 19">
            <a:extLst>
              <a:ext uri="{FF2B5EF4-FFF2-40B4-BE49-F238E27FC236}">
                <a16:creationId xmlns:a16="http://schemas.microsoft.com/office/drawing/2014/main" id="{7660C6AB-E558-4ECF-893B-D317B37FDDEE}"/>
              </a:ext>
            </a:extLst>
          </p:cNvPr>
          <p:cNvSpPr>
            <a:spLocks noGrp="1"/>
          </p:cNvSpPr>
          <p:nvPr>
            <p:ph type="body" sz="quarter" idx="20" hasCustomPrompt="1"/>
          </p:nvPr>
        </p:nvSpPr>
        <p:spPr>
          <a:xfrm>
            <a:off x="8280658" y="4702466"/>
            <a:ext cx="2720265" cy="1169116"/>
          </a:xfrm>
        </p:spPr>
        <p:txBody>
          <a:bodyPr anchor="t">
            <a:normAutofit/>
          </a:bodyPr>
          <a:lstStyle>
            <a:lvl1pPr algn="l">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6" name="Text Placeholder 19">
            <a:extLst>
              <a:ext uri="{FF2B5EF4-FFF2-40B4-BE49-F238E27FC236}">
                <a16:creationId xmlns:a16="http://schemas.microsoft.com/office/drawing/2014/main" id="{E3290F27-C7AD-4595-8758-7BD1D6F2C41B}"/>
              </a:ext>
            </a:extLst>
          </p:cNvPr>
          <p:cNvSpPr>
            <a:spLocks noGrp="1"/>
          </p:cNvSpPr>
          <p:nvPr>
            <p:ph type="body" sz="quarter" idx="21" hasCustomPrompt="1"/>
          </p:nvPr>
        </p:nvSpPr>
        <p:spPr>
          <a:xfrm>
            <a:off x="4782546" y="2754709"/>
            <a:ext cx="916184" cy="724748"/>
          </a:xfrm>
        </p:spPr>
        <p:txBody>
          <a:bodyPr anchor="ctr">
            <a:noAutofit/>
          </a:bodyPr>
          <a:lstStyle>
            <a:lvl1pPr algn="ctr">
              <a:buNone/>
              <a:defRPr sz="4800">
                <a:solidFill>
                  <a:schemeClr val="bg1"/>
                </a:solidFill>
                <a:latin typeface="Kontrapunkt Bold" panose="02000803000000000000" pitchFamily="50"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t>
            </a:r>
          </a:p>
        </p:txBody>
      </p:sp>
      <p:sp>
        <p:nvSpPr>
          <p:cNvPr id="27" name="Text Placeholder 19">
            <a:extLst>
              <a:ext uri="{FF2B5EF4-FFF2-40B4-BE49-F238E27FC236}">
                <a16:creationId xmlns:a16="http://schemas.microsoft.com/office/drawing/2014/main" id="{43EF6F10-511F-4E56-959D-049D129AA5EF}"/>
              </a:ext>
            </a:extLst>
          </p:cNvPr>
          <p:cNvSpPr>
            <a:spLocks noGrp="1"/>
          </p:cNvSpPr>
          <p:nvPr>
            <p:ph type="body" sz="quarter" idx="22" hasCustomPrompt="1"/>
          </p:nvPr>
        </p:nvSpPr>
        <p:spPr>
          <a:xfrm>
            <a:off x="4789646" y="4181038"/>
            <a:ext cx="916184" cy="724748"/>
          </a:xfrm>
        </p:spPr>
        <p:txBody>
          <a:bodyPr anchor="ctr">
            <a:noAutofit/>
          </a:bodyPr>
          <a:lstStyle>
            <a:lvl1pPr algn="ctr">
              <a:buNone/>
              <a:defRPr sz="4800">
                <a:solidFill>
                  <a:schemeClr val="bg1"/>
                </a:solidFill>
                <a:latin typeface="Kontrapunkt Bold" panose="02000803000000000000" pitchFamily="50"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t>
            </a:r>
          </a:p>
        </p:txBody>
      </p:sp>
      <p:sp>
        <p:nvSpPr>
          <p:cNvPr id="28" name="Text Placeholder 19">
            <a:extLst>
              <a:ext uri="{FF2B5EF4-FFF2-40B4-BE49-F238E27FC236}">
                <a16:creationId xmlns:a16="http://schemas.microsoft.com/office/drawing/2014/main" id="{308EC723-80B2-42CD-8FE7-CB2FAC71B29D}"/>
              </a:ext>
            </a:extLst>
          </p:cNvPr>
          <p:cNvSpPr>
            <a:spLocks noGrp="1"/>
          </p:cNvSpPr>
          <p:nvPr>
            <p:ph type="body" sz="quarter" idx="23" hasCustomPrompt="1"/>
          </p:nvPr>
        </p:nvSpPr>
        <p:spPr>
          <a:xfrm>
            <a:off x="6494734" y="2765595"/>
            <a:ext cx="916184" cy="724748"/>
          </a:xfrm>
        </p:spPr>
        <p:txBody>
          <a:bodyPr anchor="ctr">
            <a:noAutofit/>
          </a:bodyPr>
          <a:lstStyle>
            <a:lvl1pPr algn="ctr">
              <a:buNone/>
              <a:defRPr sz="4800">
                <a:solidFill>
                  <a:schemeClr val="bg1"/>
                </a:solidFill>
                <a:latin typeface="Kontrapunkt Bold" panose="02000803000000000000" pitchFamily="50"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t>
            </a:r>
          </a:p>
        </p:txBody>
      </p:sp>
      <p:sp>
        <p:nvSpPr>
          <p:cNvPr id="29" name="Text Placeholder 19">
            <a:extLst>
              <a:ext uri="{FF2B5EF4-FFF2-40B4-BE49-F238E27FC236}">
                <a16:creationId xmlns:a16="http://schemas.microsoft.com/office/drawing/2014/main" id="{FD8863B1-D419-48CE-9F04-152D1DA2BBA6}"/>
              </a:ext>
            </a:extLst>
          </p:cNvPr>
          <p:cNvSpPr>
            <a:spLocks noGrp="1"/>
          </p:cNvSpPr>
          <p:nvPr>
            <p:ph type="body" sz="quarter" idx="24" hasCustomPrompt="1"/>
          </p:nvPr>
        </p:nvSpPr>
        <p:spPr>
          <a:xfrm>
            <a:off x="6501834" y="4191924"/>
            <a:ext cx="916184" cy="724748"/>
          </a:xfrm>
        </p:spPr>
        <p:txBody>
          <a:bodyPr anchor="ctr">
            <a:noAutofit/>
          </a:bodyPr>
          <a:lstStyle>
            <a:lvl1pPr algn="ctr">
              <a:buNone/>
              <a:defRPr sz="4800">
                <a:solidFill>
                  <a:schemeClr val="bg1"/>
                </a:solidFill>
                <a:latin typeface="Kontrapunkt Bold" panose="02000803000000000000" pitchFamily="50"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t>
            </a:r>
          </a:p>
        </p:txBody>
      </p:sp>
      <p:sp>
        <p:nvSpPr>
          <p:cNvPr id="30" name="Text Placeholder 19">
            <a:extLst>
              <a:ext uri="{FF2B5EF4-FFF2-40B4-BE49-F238E27FC236}">
                <a16:creationId xmlns:a16="http://schemas.microsoft.com/office/drawing/2014/main" id="{D87EBB7A-0A27-4161-95B1-3F2ED61D51A0}"/>
              </a:ext>
            </a:extLst>
          </p:cNvPr>
          <p:cNvSpPr>
            <a:spLocks noGrp="1"/>
          </p:cNvSpPr>
          <p:nvPr>
            <p:ph type="body" sz="quarter" idx="25" hasCustomPrompt="1"/>
          </p:nvPr>
        </p:nvSpPr>
        <p:spPr>
          <a:xfrm>
            <a:off x="2142967" y="1131833"/>
            <a:ext cx="7923213" cy="421917"/>
          </a:xfrm>
        </p:spPr>
        <p:txBody>
          <a:bodyPr anchor="t">
            <a:noAutofit/>
          </a:bodyPr>
          <a:lstStyle>
            <a:lvl1pPr algn="ctr">
              <a:buNone/>
              <a:defRPr sz="2400">
                <a:solidFill>
                  <a:srgbClr val="00AFD7"/>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Add subtitle</a:t>
            </a:r>
          </a:p>
        </p:txBody>
      </p:sp>
    </p:spTree>
    <p:extLst>
      <p:ext uri="{BB962C8B-B14F-4D97-AF65-F5344CB8AC3E}">
        <p14:creationId xmlns:p14="http://schemas.microsoft.com/office/powerpoint/2010/main" val="38793470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9D21543D-A9C1-469D-9D1C-9DFA47638DC8}"/>
              </a:ext>
            </a:extLst>
          </p:cNvPr>
          <p:cNvSpPr>
            <a:spLocks noGrp="1"/>
          </p:cNvSpPr>
          <p:nvPr>
            <p:ph type="pic" sz="quarter" idx="10"/>
          </p:nvPr>
        </p:nvSpPr>
        <p:spPr>
          <a:xfrm>
            <a:off x="6489840" y="647701"/>
            <a:ext cx="5702160" cy="5707547"/>
          </a:xfrm>
          <a:custGeom>
            <a:avLst/>
            <a:gdLst>
              <a:gd name="connsiteX0" fmla="*/ 5702160 w 5702160"/>
              <a:gd name="connsiteY0" fmla="*/ 0 h 5707547"/>
              <a:gd name="connsiteX1" fmla="*/ 5702160 w 5702160"/>
              <a:gd name="connsiteY1" fmla="*/ 4179660 h 5707547"/>
              <a:gd name="connsiteX2" fmla="*/ 0 w 5702160"/>
              <a:gd name="connsiteY2" fmla="*/ 5707547 h 5707547"/>
            </a:gdLst>
            <a:ahLst/>
            <a:cxnLst>
              <a:cxn ang="0">
                <a:pos x="connsiteX0" y="connsiteY0"/>
              </a:cxn>
              <a:cxn ang="0">
                <a:pos x="connsiteX1" y="connsiteY1"/>
              </a:cxn>
              <a:cxn ang="0">
                <a:pos x="connsiteX2" y="connsiteY2"/>
              </a:cxn>
            </a:cxnLst>
            <a:rect l="l" t="t" r="r" b="b"/>
            <a:pathLst>
              <a:path w="5702160" h="5707547">
                <a:moveTo>
                  <a:pt x="5702160" y="0"/>
                </a:moveTo>
                <a:lnTo>
                  <a:pt x="5702160" y="4179660"/>
                </a:lnTo>
                <a:lnTo>
                  <a:pt x="0" y="5707547"/>
                </a:lnTo>
                <a:close/>
              </a:path>
            </a:pathLst>
          </a:custGeom>
        </p:spPr>
        <p:txBody>
          <a:bodyPr wrap="square" anchor="ctr">
            <a:noAutofit/>
          </a:bodyPr>
          <a:lstStyle>
            <a:lvl1pPr marL="0" indent="0" algn="ctr">
              <a:buNone/>
              <a:defRPr sz="1800"/>
            </a:lvl1pPr>
          </a:lstStyle>
          <a:p>
            <a:endParaRPr lang="en-US"/>
          </a:p>
        </p:txBody>
      </p:sp>
      <p:pic>
        <p:nvPicPr>
          <p:cNvPr id="7" name="Picture 6">
            <a:extLst>
              <a:ext uri="{FF2B5EF4-FFF2-40B4-BE49-F238E27FC236}">
                <a16:creationId xmlns:a16="http://schemas.microsoft.com/office/drawing/2014/main" id="{8267037C-17AD-45CF-92EA-B10828331C2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81025" y="6291432"/>
            <a:ext cx="1179664" cy="347346"/>
          </a:xfrm>
          <a:prstGeom prst="rect">
            <a:avLst/>
          </a:prstGeom>
        </p:spPr>
      </p:pic>
      <p:sp>
        <p:nvSpPr>
          <p:cNvPr id="8" name="Isosceles Triangle 7">
            <a:extLst>
              <a:ext uri="{FF2B5EF4-FFF2-40B4-BE49-F238E27FC236}">
                <a16:creationId xmlns:a16="http://schemas.microsoft.com/office/drawing/2014/main" id="{2FEF1B14-656A-464E-AC59-746656C0A8D7}"/>
              </a:ext>
            </a:extLst>
          </p:cNvPr>
          <p:cNvSpPr/>
          <p:nvPr userDrawn="1"/>
        </p:nvSpPr>
        <p:spPr>
          <a:xfrm>
            <a:off x="4779544" y="4872409"/>
            <a:ext cx="7429500" cy="1990725"/>
          </a:xfrm>
          <a:prstGeom prst="triangle">
            <a:avLst>
              <a:gd name="adj" fmla="val 100000"/>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9">
            <a:extLst>
              <a:ext uri="{FF2B5EF4-FFF2-40B4-BE49-F238E27FC236}">
                <a16:creationId xmlns:a16="http://schemas.microsoft.com/office/drawing/2014/main" id="{28A81F32-7917-4092-A3A4-AF744BE4A365}"/>
              </a:ext>
            </a:extLst>
          </p:cNvPr>
          <p:cNvSpPr>
            <a:spLocks noGrp="1"/>
          </p:cNvSpPr>
          <p:nvPr>
            <p:ph type="body" sz="quarter" idx="11"/>
          </p:nvPr>
        </p:nvSpPr>
        <p:spPr>
          <a:xfrm>
            <a:off x="614149" y="427914"/>
            <a:ext cx="5875691" cy="787266"/>
          </a:xfrm>
        </p:spPr>
        <p:txBody>
          <a:bodyPr/>
          <a:lstStyle>
            <a:lvl1pPr algn="l">
              <a:buNone/>
              <a:defRPr>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sp>
        <p:nvSpPr>
          <p:cNvPr id="10" name="Chart Placeholder 11">
            <a:extLst>
              <a:ext uri="{FF2B5EF4-FFF2-40B4-BE49-F238E27FC236}">
                <a16:creationId xmlns:a16="http://schemas.microsoft.com/office/drawing/2014/main" id="{018614CB-9033-433D-9E85-FBDAE75BC990}"/>
              </a:ext>
            </a:extLst>
          </p:cNvPr>
          <p:cNvSpPr>
            <a:spLocks noGrp="1"/>
          </p:cNvSpPr>
          <p:nvPr>
            <p:ph type="chart" sz="quarter" idx="12"/>
          </p:nvPr>
        </p:nvSpPr>
        <p:spPr>
          <a:xfrm>
            <a:off x="614363" y="1408113"/>
            <a:ext cx="5875337" cy="4375150"/>
          </a:xfrm>
        </p:spPr>
        <p:txBody>
          <a:bodyPr/>
          <a:lstStyle/>
          <a:p>
            <a:endParaRPr lang="en-US" dirty="0"/>
          </a:p>
        </p:txBody>
      </p:sp>
      <p:grpSp>
        <p:nvGrpSpPr>
          <p:cNvPr id="11" name="Group 10">
            <a:extLst>
              <a:ext uri="{FF2B5EF4-FFF2-40B4-BE49-F238E27FC236}">
                <a16:creationId xmlns:a16="http://schemas.microsoft.com/office/drawing/2014/main" id="{9579FEC0-B99E-4AAE-97B8-C045CEAE4575}"/>
              </a:ext>
            </a:extLst>
          </p:cNvPr>
          <p:cNvGrpSpPr/>
          <p:nvPr userDrawn="1"/>
        </p:nvGrpSpPr>
        <p:grpSpPr>
          <a:xfrm>
            <a:off x="-5940" y="-1413"/>
            <a:ext cx="12192000" cy="198647"/>
            <a:chOff x="-5940" y="-68094"/>
            <a:chExt cx="12192000" cy="198647"/>
          </a:xfrm>
        </p:grpSpPr>
        <p:sp>
          <p:nvSpPr>
            <p:cNvPr id="12" name="Rectangle 11">
              <a:extLst>
                <a:ext uri="{FF2B5EF4-FFF2-40B4-BE49-F238E27FC236}">
                  <a16:creationId xmlns:a16="http://schemas.microsoft.com/office/drawing/2014/main" id="{4CEA79B0-D122-46A3-B17D-7507CBD5D8B3}"/>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29EC184F-ACE6-45D6-A427-D164B405553F}"/>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358318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7" name="Picture Placeholder 45">
            <a:extLst>
              <a:ext uri="{FF2B5EF4-FFF2-40B4-BE49-F238E27FC236}">
                <a16:creationId xmlns:a16="http://schemas.microsoft.com/office/drawing/2014/main" id="{A53FC55A-39F5-404B-A775-9E51FAFBA125}"/>
              </a:ext>
            </a:extLst>
          </p:cNvPr>
          <p:cNvSpPr>
            <a:spLocks noGrp="1"/>
          </p:cNvSpPr>
          <p:nvPr>
            <p:ph type="pic" sz="quarter" idx="10" hasCustomPrompt="1"/>
          </p:nvPr>
        </p:nvSpPr>
        <p:spPr>
          <a:xfrm>
            <a:off x="0" y="0"/>
            <a:ext cx="12192000" cy="2750615"/>
          </a:xfrm>
        </p:spPr>
        <p:txBody>
          <a:bodyPr/>
          <a:lstStyle>
            <a:lvl1pPr marL="0" indent="0">
              <a:buNone/>
              <a:defRPr>
                <a:solidFill>
                  <a:schemeClr val="bg1"/>
                </a:solidFill>
                <a:latin typeface="+mj-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Add picture and send to back</a:t>
            </a:r>
          </a:p>
        </p:txBody>
      </p:sp>
      <p:sp>
        <p:nvSpPr>
          <p:cNvPr id="8" name="Freeform 17">
            <a:extLst>
              <a:ext uri="{FF2B5EF4-FFF2-40B4-BE49-F238E27FC236}">
                <a16:creationId xmlns:a16="http://schemas.microsoft.com/office/drawing/2014/main" id="{B8BEAFA4-8C8E-4584-938B-0B5C4BD78D44}"/>
              </a:ext>
            </a:extLst>
          </p:cNvPr>
          <p:cNvSpPr>
            <a:spLocks/>
          </p:cNvSpPr>
          <p:nvPr userDrawn="1"/>
        </p:nvSpPr>
        <p:spPr bwMode="auto">
          <a:xfrm>
            <a:off x="957069" y="3230579"/>
            <a:ext cx="10295803" cy="2808505"/>
          </a:xfrm>
          <a:custGeom>
            <a:avLst/>
            <a:gdLst>
              <a:gd name="T0" fmla="*/ 2046 w 2233"/>
              <a:gd name="T1" fmla="*/ 229 h 609"/>
              <a:gd name="T2" fmla="*/ 1920 w 2233"/>
              <a:gd name="T3" fmla="*/ 275 h 609"/>
              <a:gd name="T4" fmla="*/ 1821 w 2233"/>
              <a:gd name="T5" fmla="*/ 287 h 609"/>
              <a:gd name="T6" fmla="*/ 1819 w 2233"/>
              <a:gd name="T7" fmla="*/ 286 h 609"/>
              <a:gd name="T8" fmla="*/ 1768 w 2233"/>
              <a:gd name="T9" fmla="*/ 201 h 609"/>
              <a:gd name="T10" fmla="*/ 1768 w 2233"/>
              <a:gd name="T11" fmla="*/ 184 h 609"/>
              <a:gd name="T12" fmla="*/ 1585 w 2233"/>
              <a:gd name="T13" fmla="*/ 3 h 609"/>
              <a:gd name="T14" fmla="*/ 1391 w 2233"/>
              <a:gd name="T15" fmla="*/ 191 h 609"/>
              <a:gd name="T16" fmla="*/ 1392 w 2233"/>
              <a:gd name="T17" fmla="*/ 199 h 609"/>
              <a:gd name="T18" fmla="*/ 1341 w 2233"/>
              <a:gd name="T19" fmla="*/ 286 h 609"/>
              <a:gd name="T20" fmla="*/ 1338 w 2233"/>
              <a:gd name="T21" fmla="*/ 287 h 609"/>
              <a:gd name="T22" fmla="*/ 1239 w 2233"/>
              <a:gd name="T23" fmla="*/ 275 h 609"/>
              <a:gd name="T24" fmla="*/ 1116 w 2233"/>
              <a:gd name="T25" fmla="*/ 229 h 609"/>
              <a:gd name="T26" fmla="*/ 994 w 2233"/>
              <a:gd name="T27" fmla="*/ 275 h 609"/>
              <a:gd name="T28" fmla="*/ 895 w 2233"/>
              <a:gd name="T29" fmla="*/ 287 h 609"/>
              <a:gd name="T30" fmla="*/ 892 w 2233"/>
              <a:gd name="T31" fmla="*/ 286 h 609"/>
              <a:gd name="T32" fmla="*/ 841 w 2233"/>
              <a:gd name="T33" fmla="*/ 201 h 609"/>
              <a:gd name="T34" fmla="*/ 841 w 2233"/>
              <a:gd name="T35" fmla="*/ 184 h 609"/>
              <a:gd name="T36" fmla="*/ 658 w 2233"/>
              <a:gd name="T37" fmla="*/ 3 h 609"/>
              <a:gd name="T38" fmla="*/ 465 w 2233"/>
              <a:gd name="T39" fmla="*/ 191 h 609"/>
              <a:gd name="T40" fmla="*/ 465 w 2233"/>
              <a:gd name="T41" fmla="*/ 199 h 609"/>
              <a:gd name="T42" fmla="*/ 414 w 2233"/>
              <a:gd name="T43" fmla="*/ 286 h 609"/>
              <a:gd name="T44" fmla="*/ 412 w 2233"/>
              <a:gd name="T45" fmla="*/ 287 h 609"/>
              <a:gd name="T46" fmla="*/ 313 w 2233"/>
              <a:gd name="T47" fmla="*/ 275 h 609"/>
              <a:gd name="T48" fmla="*/ 187 w 2233"/>
              <a:gd name="T49" fmla="*/ 229 h 609"/>
              <a:gd name="T50" fmla="*/ 2 w 2233"/>
              <a:gd name="T51" fmla="*/ 421 h 609"/>
              <a:gd name="T52" fmla="*/ 194 w 2233"/>
              <a:gd name="T53" fmla="*/ 606 h 609"/>
              <a:gd name="T54" fmla="*/ 378 w 2233"/>
              <a:gd name="T55" fmla="*/ 424 h 609"/>
              <a:gd name="T56" fmla="*/ 378 w 2233"/>
              <a:gd name="T57" fmla="*/ 408 h 609"/>
              <a:gd name="T58" fmla="*/ 429 w 2233"/>
              <a:gd name="T59" fmla="*/ 322 h 609"/>
              <a:gd name="T60" fmla="*/ 431 w 2233"/>
              <a:gd name="T61" fmla="*/ 321 h 609"/>
              <a:gd name="T62" fmla="*/ 531 w 2233"/>
              <a:gd name="T63" fmla="*/ 334 h 609"/>
              <a:gd name="T64" fmla="*/ 653 w 2233"/>
              <a:gd name="T65" fmla="*/ 379 h 609"/>
              <a:gd name="T66" fmla="*/ 775 w 2233"/>
              <a:gd name="T67" fmla="*/ 334 h 609"/>
              <a:gd name="T68" fmla="*/ 875 w 2233"/>
              <a:gd name="T69" fmla="*/ 321 h 609"/>
              <a:gd name="T70" fmla="*/ 877 w 2233"/>
              <a:gd name="T71" fmla="*/ 322 h 609"/>
              <a:gd name="T72" fmla="*/ 928 w 2233"/>
              <a:gd name="T73" fmla="*/ 408 h 609"/>
              <a:gd name="T74" fmla="*/ 928 w 2233"/>
              <a:gd name="T75" fmla="*/ 424 h 609"/>
              <a:gd name="T76" fmla="*/ 1111 w 2233"/>
              <a:gd name="T77" fmla="*/ 606 h 609"/>
              <a:gd name="T78" fmla="*/ 1305 w 2233"/>
              <a:gd name="T79" fmla="*/ 418 h 609"/>
              <a:gd name="T80" fmla="*/ 1304 w 2233"/>
              <a:gd name="T81" fmla="*/ 409 h 609"/>
              <a:gd name="T82" fmla="*/ 1355 w 2233"/>
              <a:gd name="T83" fmla="*/ 322 h 609"/>
              <a:gd name="T84" fmla="*/ 1358 w 2233"/>
              <a:gd name="T85" fmla="*/ 321 h 609"/>
              <a:gd name="T86" fmla="*/ 1457 w 2233"/>
              <a:gd name="T87" fmla="*/ 334 h 609"/>
              <a:gd name="T88" fmla="*/ 1580 w 2233"/>
              <a:gd name="T89" fmla="*/ 379 h 609"/>
              <a:gd name="T90" fmla="*/ 1702 w 2233"/>
              <a:gd name="T91" fmla="*/ 334 h 609"/>
              <a:gd name="T92" fmla="*/ 1801 w 2233"/>
              <a:gd name="T93" fmla="*/ 321 h 609"/>
              <a:gd name="T94" fmla="*/ 1804 w 2233"/>
              <a:gd name="T95" fmla="*/ 322 h 609"/>
              <a:gd name="T96" fmla="*/ 1855 w 2233"/>
              <a:gd name="T97" fmla="*/ 408 h 609"/>
              <a:gd name="T98" fmla="*/ 1855 w 2233"/>
              <a:gd name="T99" fmla="*/ 424 h 609"/>
              <a:gd name="T100" fmla="*/ 2039 w 2233"/>
              <a:gd name="T101" fmla="*/ 606 h 609"/>
              <a:gd name="T102" fmla="*/ 2231 w 2233"/>
              <a:gd name="T103" fmla="*/ 421 h 609"/>
              <a:gd name="T104" fmla="*/ 2046 w 2233"/>
              <a:gd name="T105" fmla="*/ 22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3" h="609">
                <a:moveTo>
                  <a:pt x="2046" y="229"/>
                </a:moveTo>
                <a:cubicBezTo>
                  <a:pt x="1998" y="229"/>
                  <a:pt x="1954" y="246"/>
                  <a:pt x="1920" y="275"/>
                </a:cubicBezTo>
                <a:cubicBezTo>
                  <a:pt x="1893" y="299"/>
                  <a:pt x="1854" y="303"/>
                  <a:pt x="1821" y="287"/>
                </a:cubicBezTo>
                <a:cubicBezTo>
                  <a:pt x="1819" y="286"/>
                  <a:pt x="1819" y="286"/>
                  <a:pt x="1819" y="286"/>
                </a:cubicBezTo>
                <a:cubicBezTo>
                  <a:pt x="1786" y="270"/>
                  <a:pt x="1766" y="237"/>
                  <a:pt x="1768" y="201"/>
                </a:cubicBezTo>
                <a:cubicBezTo>
                  <a:pt x="1768" y="195"/>
                  <a:pt x="1768" y="190"/>
                  <a:pt x="1768" y="184"/>
                </a:cubicBezTo>
                <a:cubicBezTo>
                  <a:pt x="1764" y="85"/>
                  <a:pt x="1684" y="6"/>
                  <a:pt x="1585" y="3"/>
                </a:cubicBezTo>
                <a:cubicBezTo>
                  <a:pt x="1479" y="0"/>
                  <a:pt x="1391" y="85"/>
                  <a:pt x="1391" y="191"/>
                </a:cubicBezTo>
                <a:cubicBezTo>
                  <a:pt x="1391" y="194"/>
                  <a:pt x="1391" y="197"/>
                  <a:pt x="1392" y="199"/>
                </a:cubicBezTo>
                <a:cubicBezTo>
                  <a:pt x="1393" y="236"/>
                  <a:pt x="1374" y="270"/>
                  <a:pt x="1341" y="286"/>
                </a:cubicBezTo>
                <a:cubicBezTo>
                  <a:pt x="1338" y="287"/>
                  <a:pt x="1338" y="287"/>
                  <a:pt x="1338" y="287"/>
                </a:cubicBezTo>
                <a:cubicBezTo>
                  <a:pt x="1305" y="304"/>
                  <a:pt x="1266" y="298"/>
                  <a:pt x="1239" y="275"/>
                </a:cubicBezTo>
                <a:cubicBezTo>
                  <a:pt x="1206" y="246"/>
                  <a:pt x="1163" y="229"/>
                  <a:pt x="1116" y="229"/>
                </a:cubicBezTo>
                <a:cubicBezTo>
                  <a:pt x="1070" y="229"/>
                  <a:pt x="1027" y="246"/>
                  <a:pt x="994" y="275"/>
                </a:cubicBezTo>
                <a:cubicBezTo>
                  <a:pt x="966" y="298"/>
                  <a:pt x="927" y="304"/>
                  <a:pt x="895" y="287"/>
                </a:cubicBezTo>
                <a:cubicBezTo>
                  <a:pt x="892" y="286"/>
                  <a:pt x="892" y="286"/>
                  <a:pt x="892" y="286"/>
                </a:cubicBezTo>
                <a:cubicBezTo>
                  <a:pt x="860" y="270"/>
                  <a:pt x="839" y="237"/>
                  <a:pt x="841" y="201"/>
                </a:cubicBezTo>
                <a:cubicBezTo>
                  <a:pt x="841" y="195"/>
                  <a:pt x="841" y="190"/>
                  <a:pt x="841" y="184"/>
                </a:cubicBezTo>
                <a:cubicBezTo>
                  <a:pt x="838" y="85"/>
                  <a:pt x="757" y="6"/>
                  <a:pt x="658" y="3"/>
                </a:cubicBezTo>
                <a:cubicBezTo>
                  <a:pt x="552" y="0"/>
                  <a:pt x="465" y="85"/>
                  <a:pt x="465" y="191"/>
                </a:cubicBezTo>
                <a:cubicBezTo>
                  <a:pt x="465" y="194"/>
                  <a:pt x="465" y="197"/>
                  <a:pt x="465" y="199"/>
                </a:cubicBezTo>
                <a:cubicBezTo>
                  <a:pt x="467" y="236"/>
                  <a:pt x="447" y="270"/>
                  <a:pt x="414" y="286"/>
                </a:cubicBezTo>
                <a:cubicBezTo>
                  <a:pt x="412" y="287"/>
                  <a:pt x="412" y="287"/>
                  <a:pt x="412" y="287"/>
                </a:cubicBezTo>
                <a:cubicBezTo>
                  <a:pt x="379" y="303"/>
                  <a:pt x="340" y="299"/>
                  <a:pt x="313" y="275"/>
                </a:cubicBezTo>
                <a:cubicBezTo>
                  <a:pt x="279" y="246"/>
                  <a:pt x="235" y="229"/>
                  <a:pt x="187" y="229"/>
                </a:cubicBezTo>
                <a:cubicBezTo>
                  <a:pt x="83" y="231"/>
                  <a:pt x="0" y="317"/>
                  <a:pt x="2" y="421"/>
                </a:cubicBezTo>
                <a:cubicBezTo>
                  <a:pt x="4" y="525"/>
                  <a:pt x="90" y="608"/>
                  <a:pt x="194" y="606"/>
                </a:cubicBezTo>
                <a:cubicBezTo>
                  <a:pt x="293" y="604"/>
                  <a:pt x="374" y="524"/>
                  <a:pt x="378" y="424"/>
                </a:cubicBezTo>
                <a:cubicBezTo>
                  <a:pt x="378" y="419"/>
                  <a:pt x="378" y="413"/>
                  <a:pt x="378" y="408"/>
                </a:cubicBezTo>
                <a:cubicBezTo>
                  <a:pt x="376" y="372"/>
                  <a:pt x="396" y="338"/>
                  <a:pt x="429" y="322"/>
                </a:cubicBezTo>
                <a:cubicBezTo>
                  <a:pt x="431" y="321"/>
                  <a:pt x="431" y="321"/>
                  <a:pt x="431" y="321"/>
                </a:cubicBezTo>
                <a:cubicBezTo>
                  <a:pt x="464" y="305"/>
                  <a:pt x="503" y="310"/>
                  <a:pt x="531" y="334"/>
                </a:cubicBezTo>
                <a:cubicBezTo>
                  <a:pt x="564" y="362"/>
                  <a:pt x="606" y="379"/>
                  <a:pt x="653" y="379"/>
                </a:cubicBezTo>
                <a:cubicBezTo>
                  <a:pt x="700" y="379"/>
                  <a:pt x="742" y="362"/>
                  <a:pt x="775" y="334"/>
                </a:cubicBezTo>
                <a:cubicBezTo>
                  <a:pt x="803" y="310"/>
                  <a:pt x="842" y="305"/>
                  <a:pt x="875" y="321"/>
                </a:cubicBezTo>
                <a:cubicBezTo>
                  <a:pt x="877" y="322"/>
                  <a:pt x="877" y="322"/>
                  <a:pt x="877" y="322"/>
                </a:cubicBezTo>
                <a:cubicBezTo>
                  <a:pt x="910" y="338"/>
                  <a:pt x="930" y="372"/>
                  <a:pt x="928" y="408"/>
                </a:cubicBezTo>
                <a:cubicBezTo>
                  <a:pt x="928" y="413"/>
                  <a:pt x="928" y="419"/>
                  <a:pt x="928" y="424"/>
                </a:cubicBezTo>
                <a:cubicBezTo>
                  <a:pt x="932" y="523"/>
                  <a:pt x="1012" y="603"/>
                  <a:pt x="1111" y="606"/>
                </a:cubicBezTo>
                <a:cubicBezTo>
                  <a:pt x="1217" y="609"/>
                  <a:pt x="1305" y="523"/>
                  <a:pt x="1305" y="418"/>
                </a:cubicBezTo>
                <a:cubicBezTo>
                  <a:pt x="1305" y="415"/>
                  <a:pt x="1304" y="412"/>
                  <a:pt x="1304" y="409"/>
                </a:cubicBezTo>
                <a:cubicBezTo>
                  <a:pt x="1303" y="372"/>
                  <a:pt x="1322" y="338"/>
                  <a:pt x="1355" y="322"/>
                </a:cubicBezTo>
                <a:cubicBezTo>
                  <a:pt x="1358" y="321"/>
                  <a:pt x="1358" y="321"/>
                  <a:pt x="1358" y="321"/>
                </a:cubicBezTo>
                <a:cubicBezTo>
                  <a:pt x="1391" y="305"/>
                  <a:pt x="1430" y="310"/>
                  <a:pt x="1457" y="334"/>
                </a:cubicBezTo>
                <a:cubicBezTo>
                  <a:pt x="1490" y="362"/>
                  <a:pt x="1533" y="379"/>
                  <a:pt x="1580" y="379"/>
                </a:cubicBezTo>
                <a:cubicBezTo>
                  <a:pt x="1626" y="379"/>
                  <a:pt x="1669" y="362"/>
                  <a:pt x="1702" y="334"/>
                </a:cubicBezTo>
                <a:cubicBezTo>
                  <a:pt x="1730" y="310"/>
                  <a:pt x="1769" y="305"/>
                  <a:pt x="1801" y="321"/>
                </a:cubicBezTo>
                <a:cubicBezTo>
                  <a:pt x="1804" y="322"/>
                  <a:pt x="1804" y="322"/>
                  <a:pt x="1804" y="322"/>
                </a:cubicBezTo>
                <a:cubicBezTo>
                  <a:pt x="1836" y="338"/>
                  <a:pt x="1857" y="372"/>
                  <a:pt x="1855" y="408"/>
                </a:cubicBezTo>
                <a:cubicBezTo>
                  <a:pt x="1855" y="413"/>
                  <a:pt x="1855" y="419"/>
                  <a:pt x="1855" y="424"/>
                </a:cubicBezTo>
                <a:cubicBezTo>
                  <a:pt x="1858" y="524"/>
                  <a:pt x="1939" y="604"/>
                  <a:pt x="2039" y="606"/>
                </a:cubicBezTo>
                <a:cubicBezTo>
                  <a:pt x="2143" y="608"/>
                  <a:pt x="2229" y="525"/>
                  <a:pt x="2231" y="421"/>
                </a:cubicBezTo>
                <a:cubicBezTo>
                  <a:pt x="2233" y="317"/>
                  <a:pt x="2149" y="231"/>
                  <a:pt x="2046" y="229"/>
                </a:cubicBezTo>
                <a:close/>
              </a:path>
            </a:pathLst>
          </a:custGeom>
          <a:solidFill>
            <a:srgbClr val="00AFD7"/>
          </a:solidFill>
          <a:ln>
            <a:noFill/>
          </a:ln>
        </p:spPr>
        <p:txBody>
          <a:bodyPr vert="horz" wrap="square" lIns="45714" tIns="22857" rIns="45714" bIns="22857" numCol="1" anchor="t" anchorCtr="0" compatLnSpc="1">
            <a:prstTxWarp prst="textNoShape">
              <a:avLst/>
            </a:prstTxWarp>
          </a:bodyPr>
          <a:lstStyle/>
          <a:p>
            <a:endParaRPr lang="ru-RU" sz="900"/>
          </a:p>
        </p:txBody>
      </p:sp>
      <p:grpSp>
        <p:nvGrpSpPr>
          <p:cNvPr id="9" name="Группа 37">
            <a:extLst>
              <a:ext uri="{FF2B5EF4-FFF2-40B4-BE49-F238E27FC236}">
                <a16:creationId xmlns:a16="http://schemas.microsoft.com/office/drawing/2014/main" id="{2832FEF5-984C-4CCE-8ACE-8F188B6DB116}"/>
              </a:ext>
            </a:extLst>
          </p:cNvPr>
          <p:cNvGrpSpPr/>
          <p:nvPr userDrawn="1"/>
        </p:nvGrpSpPr>
        <p:grpSpPr>
          <a:xfrm>
            <a:off x="1179207" y="4500256"/>
            <a:ext cx="1307678" cy="1311869"/>
            <a:chOff x="975056" y="3461167"/>
            <a:chExt cx="1467485" cy="1472188"/>
          </a:xfrm>
        </p:grpSpPr>
        <p:sp>
          <p:nvSpPr>
            <p:cNvPr id="10" name="Freeform 120">
              <a:extLst>
                <a:ext uri="{FF2B5EF4-FFF2-40B4-BE49-F238E27FC236}">
                  <a16:creationId xmlns:a16="http://schemas.microsoft.com/office/drawing/2014/main" id="{73DD5BE0-FD2B-4A54-AC31-F74CD536C1DA}"/>
                </a:ext>
              </a:extLst>
            </p:cNvPr>
            <p:cNvSpPr>
              <a:spLocks/>
            </p:cNvSpPr>
            <p:nvPr/>
          </p:nvSpPr>
          <p:spPr bwMode="auto">
            <a:xfrm>
              <a:off x="975056" y="3461167"/>
              <a:ext cx="1467485" cy="1472188"/>
            </a:xfrm>
            <a:custGeom>
              <a:avLst/>
              <a:gdLst>
                <a:gd name="T0" fmla="*/ 156 w 312"/>
                <a:gd name="T1" fmla="*/ 313 h 313"/>
                <a:gd name="T2" fmla="*/ 156 w 312"/>
                <a:gd name="T3" fmla="*/ 313 h 313"/>
                <a:gd name="T4" fmla="*/ 0 w 312"/>
                <a:gd name="T5" fmla="*/ 157 h 313"/>
                <a:gd name="T6" fmla="*/ 0 w 312"/>
                <a:gd name="T7" fmla="*/ 157 h 313"/>
                <a:gd name="T8" fmla="*/ 156 w 312"/>
                <a:gd name="T9" fmla="*/ 0 h 313"/>
                <a:gd name="T10" fmla="*/ 156 w 312"/>
                <a:gd name="T11" fmla="*/ 0 h 313"/>
                <a:gd name="T12" fmla="*/ 312 w 312"/>
                <a:gd name="T13" fmla="*/ 157 h 313"/>
                <a:gd name="T14" fmla="*/ 312 w 312"/>
                <a:gd name="T15" fmla="*/ 157 h 313"/>
                <a:gd name="T16" fmla="*/ 156 w 312"/>
                <a:gd name="T17"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2" h="313">
                  <a:moveTo>
                    <a:pt x="156" y="313"/>
                  </a:moveTo>
                  <a:cubicBezTo>
                    <a:pt x="156" y="313"/>
                    <a:pt x="156" y="313"/>
                    <a:pt x="156" y="313"/>
                  </a:cubicBezTo>
                  <a:cubicBezTo>
                    <a:pt x="70" y="313"/>
                    <a:pt x="0" y="243"/>
                    <a:pt x="0" y="157"/>
                  </a:cubicBezTo>
                  <a:cubicBezTo>
                    <a:pt x="0" y="157"/>
                    <a:pt x="0" y="157"/>
                    <a:pt x="0" y="157"/>
                  </a:cubicBezTo>
                  <a:cubicBezTo>
                    <a:pt x="0" y="70"/>
                    <a:pt x="70" y="0"/>
                    <a:pt x="156" y="0"/>
                  </a:cubicBezTo>
                  <a:cubicBezTo>
                    <a:pt x="156" y="0"/>
                    <a:pt x="156" y="0"/>
                    <a:pt x="156" y="0"/>
                  </a:cubicBezTo>
                  <a:cubicBezTo>
                    <a:pt x="242" y="0"/>
                    <a:pt x="312" y="70"/>
                    <a:pt x="312" y="157"/>
                  </a:cubicBezTo>
                  <a:cubicBezTo>
                    <a:pt x="312" y="157"/>
                    <a:pt x="312" y="157"/>
                    <a:pt x="312" y="157"/>
                  </a:cubicBezTo>
                  <a:cubicBezTo>
                    <a:pt x="312" y="243"/>
                    <a:pt x="242" y="313"/>
                    <a:pt x="156" y="313"/>
                  </a:cubicBezTo>
                  <a:close/>
                </a:path>
              </a:pathLst>
            </a:custGeom>
            <a:gradFill flip="none" rotWithShape="1">
              <a:gsLst>
                <a:gs pos="29000">
                  <a:schemeClr val="bg1"/>
                </a:gs>
                <a:gs pos="100000">
                  <a:schemeClr val="bg1">
                    <a:lumMod val="75000"/>
                  </a:schemeClr>
                </a:gs>
              </a:gsLst>
              <a:path path="circle">
                <a:fillToRect l="100000" t="100000"/>
              </a:path>
              <a:tileRect r="-100000" b="-100000"/>
            </a:gradFill>
            <a:ln>
              <a:noFill/>
            </a:ln>
            <a:effectLst>
              <a:outerShdw dist="38100" dir="2220000" sx="101000" sy="101000" algn="tl" rotWithShape="0">
                <a:prstClr val="black">
                  <a:alpha val="7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endParaRPr lang="ru-RU" sz="900" dirty="0"/>
            </a:p>
          </p:txBody>
        </p:sp>
        <p:sp>
          <p:nvSpPr>
            <p:cNvPr id="11" name="Freeform 98">
              <a:extLst>
                <a:ext uri="{FF2B5EF4-FFF2-40B4-BE49-F238E27FC236}">
                  <a16:creationId xmlns:a16="http://schemas.microsoft.com/office/drawing/2014/main" id="{3407D8AC-5411-432A-9F91-665E83EE9602}"/>
                </a:ext>
              </a:extLst>
            </p:cNvPr>
            <p:cNvSpPr>
              <a:spLocks/>
            </p:cNvSpPr>
            <p:nvPr/>
          </p:nvSpPr>
          <p:spPr bwMode="auto">
            <a:xfrm rot="16200000" flipH="1">
              <a:off x="1109158" y="3475350"/>
              <a:ext cx="859426" cy="979345"/>
            </a:xfrm>
            <a:custGeom>
              <a:avLst/>
              <a:gdLst>
                <a:gd name="T0" fmla="*/ 93 w 129"/>
                <a:gd name="T1" fmla="*/ 94 h 147"/>
                <a:gd name="T2" fmla="*/ 92 w 129"/>
                <a:gd name="T3" fmla="*/ 83 h 147"/>
                <a:gd name="T4" fmla="*/ 129 w 129"/>
                <a:gd name="T5" fmla="*/ 3 h 147"/>
                <a:gd name="T6" fmla="*/ 105 w 129"/>
                <a:gd name="T7" fmla="*/ 0 h 147"/>
                <a:gd name="T8" fmla="*/ 0 w 129"/>
                <a:gd name="T9" fmla="*/ 106 h 147"/>
                <a:gd name="T10" fmla="*/ 8 w 129"/>
                <a:gd name="T11" fmla="*/ 147 h 147"/>
                <a:gd name="T12" fmla="*/ 93 w 129"/>
                <a:gd name="T13" fmla="*/ 94 h 147"/>
              </a:gdLst>
              <a:ahLst/>
              <a:cxnLst>
                <a:cxn ang="0">
                  <a:pos x="T0" y="T1"/>
                </a:cxn>
                <a:cxn ang="0">
                  <a:pos x="T2" y="T3"/>
                </a:cxn>
                <a:cxn ang="0">
                  <a:pos x="T4" y="T5"/>
                </a:cxn>
                <a:cxn ang="0">
                  <a:pos x="T6" y="T7"/>
                </a:cxn>
                <a:cxn ang="0">
                  <a:pos x="T8" y="T9"/>
                </a:cxn>
                <a:cxn ang="0">
                  <a:pos x="T10" y="T11"/>
                </a:cxn>
                <a:cxn ang="0">
                  <a:pos x="T12" y="T13"/>
                </a:cxn>
              </a:cxnLst>
              <a:rect l="0" t="0" r="r" b="b"/>
              <a:pathLst>
                <a:path w="129" h="147">
                  <a:moveTo>
                    <a:pt x="93" y="94"/>
                  </a:moveTo>
                  <a:cubicBezTo>
                    <a:pt x="92" y="90"/>
                    <a:pt x="92" y="87"/>
                    <a:pt x="92" y="83"/>
                  </a:cubicBezTo>
                  <a:cubicBezTo>
                    <a:pt x="92" y="51"/>
                    <a:pt x="106" y="22"/>
                    <a:pt x="129" y="3"/>
                  </a:cubicBezTo>
                  <a:cubicBezTo>
                    <a:pt x="121" y="1"/>
                    <a:pt x="113" y="0"/>
                    <a:pt x="105" y="0"/>
                  </a:cubicBezTo>
                  <a:cubicBezTo>
                    <a:pt x="47" y="0"/>
                    <a:pt x="0" y="48"/>
                    <a:pt x="0" y="106"/>
                  </a:cubicBezTo>
                  <a:cubicBezTo>
                    <a:pt x="0" y="120"/>
                    <a:pt x="3" y="134"/>
                    <a:pt x="8" y="147"/>
                  </a:cubicBezTo>
                  <a:cubicBezTo>
                    <a:pt x="25" y="117"/>
                    <a:pt x="56" y="96"/>
                    <a:pt x="93" y="94"/>
                  </a:cubicBezTo>
                  <a:close/>
                </a:path>
              </a:pathLst>
            </a:custGeom>
            <a:gradFill>
              <a:gsLst>
                <a:gs pos="12000">
                  <a:schemeClr val="bg1">
                    <a:alpha val="0"/>
                  </a:schemeClr>
                </a:gs>
                <a:gs pos="99000">
                  <a:schemeClr val="bg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ru-RU" sz="900"/>
            </a:p>
          </p:txBody>
        </p:sp>
      </p:grpSp>
      <p:grpSp>
        <p:nvGrpSpPr>
          <p:cNvPr id="12" name="Группа 47">
            <a:extLst>
              <a:ext uri="{FF2B5EF4-FFF2-40B4-BE49-F238E27FC236}">
                <a16:creationId xmlns:a16="http://schemas.microsoft.com/office/drawing/2014/main" id="{4A35B368-7044-4AC2-A890-F857030545AC}"/>
              </a:ext>
            </a:extLst>
          </p:cNvPr>
          <p:cNvGrpSpPr/>
          <p:nvPr userDrawn="1"/>
        </p:nvGrpSpPr>
        <p:grpSpPr>
          <a:xfrm>
            <a:off x="3313859" y="3457362"/>
            <a:ext cx="1308377" cy="1308377"/>
            <a:chOff x="3152767" y="2397398"/>
            <a:chExt cx="1468269" cy="1468269"/>
          </a:xfrm>
        </p:grpSpPr>
        <p:sp>
          <p:nvSpPr>
            <p:cNvPr id="13" name="Freeform 124">
              <a:extLst>
                <a:ext uri="{FF2B5EF4-FFF2-40B4-BE49-F238E27FC236}">
                  <a16:creationId xmlns:a16="http://schemas.microsoft.com/office/drawing/2014/main" id="{38E4FC14-C7E1-48B2-A202-781BD3120710}"/>
                </a:ext>
              </a:extLst>
            </p:cNvPr>
            <p:cNvSpPr>
              <a:spLocks/>
            </p:cNvSpPr>
            <p:nvPr/>
          </p:nvSpPr>
          <p:spPr bwMode="auto">
            <a:xfrm>
              <a:off x="3152767" y="2397398"/>
              <a:ext cx="1468269" cy="1468269"/>
            </a:xfrm>
            <a:custGeom>
              <a:avLst/>
              <a:gdLst>
                <a:gd name="T0" fmla="*/ 156 w 312"/>
                <a:gd name="T1" fmla="*/ 312 h 312"/>
                <a:gd name="T2" fmla="*/ 156 w 312"/>
                <a:gd name="T3" fmla="*/ 312 h 312"/>
                <a:gd name="T4" fmla="*/ 0 w 312"/>
                <a:gd name="T5" fmla="*/ 156 h 312"/>
                <a:gd name="T6" fmla="*/ 0 w 312"/>
                <a:gd name="T7" fmla="*/ 156 h 312"/>
                <a:gd name="T8" fmla="*/ 156 w 312"/>
                <a:gd name="T9" fmla="*/ 0 h 312"/>
                <a:gd name="T10" fmla="*/ 156 w 312"/>
                <a:gd name="T11" fmla="*/ 0 h 312"/>
                <a:gd name="T12" fmla="*/ 312 w 312"/>
                <a:gd name="T13" fmla="*/ 156 h 312"/>
                <a:gd name="T14" fmla="*/ 312 w 312"/>
                <a:gd name="T15" fmla="*/ 156 h 312"/>
                <a:gd name="T16" fmla="*/ 156 w 312"/>
                <a:gd name="T17" fmla="*/ 31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2" h="312">
                  <a:moveTo>
                    <a:pt x="156" y="312"/>
                  </a:moveTo>
                  <a:cubicBezTo>
                    <a:pt x="156" y="312"/>
                    <a:pt x="156" y="312"/>
                    <a:pt x="156" y="312"/>
                  </a:cubicBezTo>
                  <a:cubicBezTo>
                    <a:pt x="70" y="312"/>
                    <a:pt x="0" y="242"/>
                    <a:pt x="0" y="156"/>
                  </a:cubicBezTo>
                  <a:cubicBezTo>
                    <a:pt x="0" y="156"/>
                    <a:pt x="0" y="156"/>
                    <a:pt x="0" y="156"/>
                  </a:cubicBezTo>
                  <a:cubicBezTo>
                    <a:pt x="0" y="70"/>
                    <a:pt x="70" y="0"/>
                    <a:pt x="156" y="0"/>
                  </a:cubicBezTo>
                  <a:cubicBezTo>
                    <a:pt x="156" y="0"/>
                    <a:pt x="156" y="0"/>
                    <a:pt x="156" y="0"/>
                  </a:cubicBezTo>
                  <a:cubicBezTo>
                    <a:pt x="242" y="0"/>
                    <a:pt x="312" y="70"/>
                    <a:pt x="312" y="156"/>
                  </a:cubicBezTo>
                  <a:cubicBezTo>
                    <a:pt x="312" y="156"/>
                    <a:pt x="312" y="156"/>
                    <a:pt x="312" y="156"/>
                  </a:cubicBezTo>
                  <a:cubicBezTo>
                    <a:pt x="312" y="242"/>
                    <a:pt x="242" y="312"/>
                    <a:pt x="156" y="312"/>
                  </a:cubicBezTo>
                  <a:close/>
                </a:path>
              </a:pathLst>
            </a:custGeom>
            <a:gradFill flip="none" rotWithShape="1">
              <a:gsLst>
                <a:gs pos="29000">
                  <a:schemeClr val="bg1"/>
                </a:gs>
                <a:gs pos="100000">
                  <a:schemeClr val="bg1">
                    <a:lumMod val="75000"/>
                  </a:schemeClr>
                </a:gs>
              </a:gsLst>
              <a:path path="circle">
                <a:fillToRect l="100000" t="100000"/>
              </a:path>
              <a:tileRect r="-100000" b="-100000"/>
            </a:gradFill>
            <a:ln>
              <a:noFill/>
            </a:ln>
            <a:effectLst>
              <a:outerShdw dist="38100" dir="2220000" sx="101000" sy="101000" algn="tl" rotWithShape="0">
                <a:prstClr val="black">
                  <a:alpha val="7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endParaRPr lang="ru-RU" sz="900"/>
            </a:p>
          </p:txBody>
        </p:sp>
        <p:sp>
          <p:nvSpPr>
            <p:cNvPr id="14" name="Freeform 98">
              <a:extLst>
                <a:ext uri="{FF2B5EF4-FFF2-40B4-BE49-F238E27FC236}">
                  <a16:creationId xmlns:a16="http://schemas.microsoft.com/office/drawing/2014/main" id="{941C93D1-0DF3-4665-98EE-D87668E56FD5}"/>
                </a:ext>
              </a:extLst>
            </p:cNvPr>
            <p:cNvSpPr>
              <a:spLocks/>
            </p:cNvSpPr>
            <p:nvPr/>
          </p:nvSpPr>
          <p:spPr bwMode="auto">
            <a:xfrm rot="16200000" flipH="1">
              <a:off x="3286869" y="2411581"/>
              <a:ext cx="859426" cy="979345"/>
            </a:xfrm>
            <a:custGeom>
              <a:avLst/>
              <a:gdLst>
                <a:gd name="T0" fmla="*/ 93 w 129"/>
                <a:gd name="T1" fmla="*/ 94 h 147"/>
                <a:gd name="T2" fmla="*/ 92 w 129"/>
                <a:gd name="T3" fmla="*/ 83 h 147"/>
                <a:gd name="T4" fmla="*/ 129 w 129"/>
                <a:gd name="T5" fmla="*/ 3 h 147"/>
                <a:gd name="T6" fmla="*/ 105 w 129"/>
                <a:gd name="T7" fmla="*/ 0 h 147"/>
                <a:gd name="T8" fmla="*/ 0 w 129"/>
                <a:gd name="T9" fmla="*/ 106 h 147"/>
                <a:gd name="T10" fmla="*/ 8 w 129"/>
                <a:gd name="T11" fmla="*/ 147 h 147"/>
                <a:gd name="T12" fmla="*/ 93 w 129"/>
                <a:gd name="T13" fmla="*/ 94 h 147"/>
              </a:gdLst>
              <a:ahLst/>
              <a:cxnLst>
                <a:cxn ang="0">
                  <a:pos x="T0" y="T1"/>
                </a:cxn>
                <a:cxn ang="0">
                  <a:pos x="T2" y="T3"/>
                </a:cxn>
                <a:cxn ang="0">
                  <a:pos x="T4" y="T5"/>
                </a:cxn>
                <a:cxn ang="0">
                  <a:pos x="T6" y="T7"/>
                </a:cxn>
                <a:cxn ang="0">
                  <a:pos x="T8" y="T9"/>
                </a:cxn>
                <a:cxn ang="0">
                  <a:pos x="T10" y="T11"/>
                </a:cxn>
                <a:cxn ang="0">
                  <a:pos x="T12" y="T13"/>
                </a:cxn>
              </a:cxnLst>
              <a:rect l="0" t="0" r="r" b="b"/>
              <a:pathLst>
                <a:path w="129" h="147">
                  <a:moveTo>
                    <a:pt x="93" y="94"/>
                  </a:moveTo>
                  <a:cubicBezTo>
                    <a:pt x="92" y="90"/>
                    <a:pt x="92" y="87"/>
                    <a:pt x="92" y="83"/>
                  </a:cubicBezTo>
                  <a:cubicBezTo>
                    <a:pt x="92" y="51"/>
                    <a:pt x="106" y="22"/>
                    <a:pt x="129" y="3"/>
                  </a:cubicBezTo>
                  <a:cubicBezTo>
                    <a:pt x="121" y="1"/>
                    <a:pt x="113" y="0"/>
                    <a:pt x="105" y="0"/>
                  </a:cubicBezTo>
                  <a:cubicBezTo>
                    <a:pt x="47" y="0"/>
                    <a:pt x="0" y="48"/>
                    <a:pt x="0" y="106"/>
                  </a:cubicBezTo>
                  <a:cubicBezTo>
                    <a:pt x="0" y="120"/>
                    <a:pt x="3" y="134"/>
                    <a:pt x="8" y="147"/>
                  </a:cubicBezTo>
                  <a:cubicBezTo>
                    <a:pt x="25" y="117"/>
                    <a:pt x="56" y="96"/>
                    <a:pt x="93" y="94"/>
                  </a:cubicBezTo>
                  <a:close/>
                </a:path>
              </a:pathLst>
            </a:custGeom>
            <a:gradFill>
              <a:gsLst>
                <a:gs pos="12000">
                  <a:schemeClr val="bg1">
                    <a:alpha val="0"/>
                  </a:schemeClr>
                </a:gs>
                <a:gs pos="99000">
                  <a:schemeClr val="bg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ru-RU" sz="900"/>
            </a:p>
          </p:txBody>
        </p:sp>
      </p:grpSp>
      <p:grpSp>
        <p:nvGrpSpPr>
          <p:cNvPr id="15" name="Группа 50">
            <a:extLst>
              <a:ext uri="{FF2B5EF4-FFF2-40B4-BE49-F238E27FC236}">
                <a16:creationId xmlns:a16="http://schemas.microsoft.com/office/drawing/2014/main" id="{EC45316E-C674-4705-A7F2-61223367C7C3}"/>
              </a:ext>
            </a:extLst>
          </p:cNvPr>
          <p:cNvGrpSpPr/>
          <p:nvPr userDrawn="1"/>
        </p:nvGrpSpPr>
        <p:grpSpPr>
          <a:xfrm>
            <a:off x="5449419" y="4500256"/>
            <a:ext cx="1311871" cy="1311869"/>
            <a:chOff x="5331261" y="3461167"/>
            <a:chExt cx="1472189" cy="1472188"/>
          </a:xfrm>
        </p:grpSpPr>
        <p:sp>
          <p:nvSpPr>
            <p:cNvPr id="16" name="Freeform 123">
              <a:extLst>
                <a:ext uri="{FF2B5EF4-FFF2-40B4-BE49-F238E27FC236}">
                  <a16:creationId xmlns:a16="http://schemas.microsoft.com/office/drawing/2014/main" id="{98DCFCA8-B73D-4B52-BC24-3904D5A92274}"/>
                </a:ext>
              </a:extLst>
            </p:cNvPr>
            <p:cNvSpPr>
              <a:spLocks/>
            </p:cNvSpPr>
            <p:nvPr/>
          </p:nvSpPr>
          <p:spPr bwMode="auto">
            <a:xfrm>
              <a:off x="5331261" y="3461167"/>
              <a:ext cx="1472189" cy="1472188"/>
            </a:xfrm>
            <a:custGeom>
              <a:avLst/>
              <a:gdLst>
                <a:gd name="T0" fmla="*/ 156 w 313"/>
                <a:gd name="T1" fmla="*/ 313 h 313"/>
                <a:gd name="T2" fmla="*/ 156 w 313"/>
                <a:gd name="T3" fmla="*/ 313 h 313"/>
                <a:gd name="T4" fmla="*/ 0 w 313"/>
                <a:gd name="T5" fmla="*/ 157 h 313"/>
                <a:gd name="T6" fmla="*/ 0 w 313"/>
                <a:gd name="T7" fmla="*/ 157 h 313"/>
                <a:gd name="T8" fmla="*/ 156 w 313"/>
                <a:gd name="T9" fmla="*/ 0 h 313"/>
                <a:gd name="T10" fmla="*/ 156 w 313"/>
                <a:gd name="T11" fmla="*/ 0 h 313"/>
                <a:gd name="T12" fmla="*/ 313 w 313"/>
                <a:gd name="T13" fmla="*/ 157 h 313"/>
                <a:gd name="T14" fmla="*/ 313 w 313"/>
                <a:gd name="T15" fmla="*/ 157 h 313"/>
                <a:gd name="T16" fmla="*/ 156 w 313"/>
                <a:gd name="T17"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3" h="313">
                  <a:moveTo>
                    <a:pt x="156" y="313"/>
                  </a:moveTo>
                  <a:cubicBezTo>
                    <a:pt x="156" y="313"/>
                    <a:pt x="156" y="313"/>
                    <a:pt x="156" y="313"/>
                  </a:cubicBezTo>
                  <a:cubicBezTo>
                    <a:pt x="70" y="313"/>
                    <a:pt x="0" y="243"/>
                    <a:pt x="0" y="157"/>
                  </a:cubicBezTo>
                  <a:cubicBezTo>
                    <a:pt x="0" y="157"/>
                    <a:pt x="0" y="157"/>
                    <a:pt x="0" y="157"/>
                  </a:cubicBezTo>
                  <a:cubicBezTo>
                    <a:pt x="0" y="70"/>
                    <a:pt x="70" y="0"/>
                    <a:pt x="156" y="0"/>
                  </a:cubicBezTo>
                  <a:cubicBezTo>
                    <a:pt x="156" y="0"/>
                    <a:pt x="156" y="0"/>
                    <a:pt x="156" y="0"/>
                  </a:cubicBezTo>
                  <a:cubicBezTo>
                    <a:pt x="243" y="0"/>
                    <a:pt x="313" y="70"/>
                    <a:pt x="313" y="157"/>
                  </a:cubicBezTo>
                  <a:cubicBezTo>
                    <a:pt x="313" y="157"/>
                    <a:pt x="313" y="157"/>
                    <a:pt x="313" y="157"/>
                  </a:cubicBezTo>
                  <a:cubicBezTo>
                    <a:pt x="313" y="243"/>
                    <a:pt x="243" y="313"/>
                    <a:pt x="156" y="313"/>
                  </a:cubicBezTo>
                  <a:close/>
                </a:path>
              </a:pathLst>
            </a:custGeom>
            <a:gradFill flip="none" rotWithShape="1">
              <a:gsLst>
                <a:gs pos="29000">
                  <a:schemeClr val="bg1"/>
                </a:gs>
                <a:gs pos="100000">
                  <a:schemeClr val="bg1">
                    <a:lumMod val="75000"/>
                  </a:schemeClr>
                </a:gs>
              </a:gsLst>
              <a:path path="circle">
                <a:fillToRect l="100000" t="100000"/>
              </a:path>
              <a:tileRect r="-100000" b="-100000"/>
            </a:gradFill>
            <a:ln>
              <a:noFill/>
            </a:ln>
            <a:effectLst>
              <a:outerShdw dist="38100" dir="2220000" sx="101000" sy="101000" algn="tl" rotWithShape="0">
                <a:prstClr val="black">
                  <a:alpha val="7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endParaRPr lang="ru-RU" sz="900"/>
            </a:p>
          </p:txBody>
        </p:sp>
        <p:sp>
          <p:nvSpPr>
            <p:cNvPr id="17" name="Freeform 98">
              <a:extLst>
                <a:ext uri="{FF2B5EF4-FFF2-40B4-BE49-F238E27FC236}">
                  <a16:creationId xmlns:a16="http://schemas.microsoft.com/office/drawing/2014/main" id="{3973313A-C83E-41BC-B022-586DADB745CD}"/>
                </a:ext>
              </a:extLst>
            </p:cNvPr>
            <p:cNvSpPr>
              <a:spLocks/>
            </p:cNvSpPr>
            <p:nvPr/>
          </p:nvSpPr>
          <p:spPr bwMode="auto">
            <a:xfrm rot="16200000" flipH="1">
              <a:off x="5465363" y="3475350"/>
              <a:ext cx="859426" cy="979345"/>
            </a:xfrm>
            <a:custGeom>
              <a:avLst/>
              <a:gdLst>
                <a:gd name="T0" fmla="*/ 93 w 129"/>
                <a:gd name="T1" fmla="*/ 94 h 147"/>
                <a:gd name="T2" fmla="*/ 92 w 129"/>
                <a:gd name="T3" fmla="*/ 83 h 147"/>
                <a:gd name="T4" fmla="*/ 129 w 129"/>
                <a:gd name="T5" fmla="*/ 3 h 147"/>
                <a:gd name="T6" fmla="*/ 105 w 129"/>
                <a:gd name="T7" fmla="*/ 0 h 147"/>
                <a:gd name="T8" fmla="*/ 0 w 129"/>
                <a:gd name="T9" fmla="*/ 106 h 147"/>
                <a:gd name="T10" fmla="*/ 8 w 129"/>
                <a:gd name="T11" fmla="*/ 147 h 147"/>
                <a:gd name="T12" fmla="*/ 93 w 129"/>
                <a:gd name="T13" fmla="*/ 94 h 147"/>
              </a:gdLst>
              <a:ahLst/>
              <a:cxnLst>
                <a:cxn ang="0">
                  <a:pos x="T0" y="T1"/>
                </a:cxn>
                <a:cxn ang="0">
                  <a:pos x="T2" y="T3"/>
                </a:cxn>
                <a:cxn ang="0">
                  <a:pos x="T4" y="T5"/>
                </a:cxn>
                <a:cxn ang="0">
                  <a:pos x="T6" y="T7"/>
                </a:cxn>
                <a:cxn ang="0">
                  <a:pos x="T8" y="T9"/>
                </a:cxn>
                <a:cxn ang="0">
                  <a:pos x="T10" y="T11"/>
                </a:cxn>
                <a:cxn ang="0">
                  <a:pos x="T12" y="T13"/>
                </a:cxn>
              </a:cxnLst>
              <a:rect l="0" t="0" r="r" b="b"/>
              <a:pathLst>
                <a:path w="129" h="147">
                  <a:moveTo>
                    <a:pt x="93" y="94"/>
                  </a:moveTo>
                  <a:cubicBezTo>
                    <a:pt x="92" y="90"/>
                    <a:pt x="92" y="87"/>
                    <a:pt x="92" y="83"/>
                  </a:cubicBezTo>
                  <a:cubicBezTo>
                    <a:pt x="92" y="51"/>
                    <a:pt x="106" y="22"/>
                    <a:pt x="129" y="3"/>
                  </a:cubicBezTo>
                  <a:cubicBezTo>
                    <a:pt x="121" y="1"/>
                    <a:pt x="113" y="0"/>
                    <a:pt x="105" y="0"/>
                  </a:cubicBezTo>
                  <a:cubicBezTo>
                    <a:pt x="47" y="0"/>
                    <a:pt x="0" y="48"/>
                    <a:pt x="0" y="106"/>
                  </a:cubicBezTo>
                  <a:cubicBezTo>
                    <a:pt x="0" y="120"/>
                    <a:pt x="3" y="134"/>
                    <a:pt x="8" y="147"/>
                  </a:cubicBezTo>
                  <a:cubicBezTo>
                    <a:pt x="25" y="117"/>
                    <a:pt x="56" y="96"/>
                    <a:pt x="93" y="94"/>
                  </a:cubicBezTo>
                  <a:close/>
                </a:path>
              </a:pathLst>
            </a:custGeom>
            <a:gradFill>
              <a:gsLst>
                <a:gs pos="12000">
                  <a:schemeClr val="bg1">
                    <a:alpha val="0"/>
                  </a:schemeClr>
                </a:gs>
                <a:gs pos="99000">
                  <a:schemeClr val="bg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ru-RU" sz="900"/>
            </a:p>
          </p:txBody>
        </p:sp>
      </p:grpSp>
      <p:grpSp>
        <p:nvGrpSpPr>
          <p:cNvPr id="18" name="Группа 71">
            <a:extLst>
              <a:ext uri="{FF2B5EF4-FFF2-40B4-BE49-F238E27FC236}">
                <a16:creationId xmlns:a16="http://schemas.microsoft.com/office/drawing/2014/main" id="{7A1F2980-56FF-4DAA-8744-7006C24B590F}"/>
              </a:ext>
            </a:extLst>
          </p:cNvPr>
          <p:cNvGrpSpPr/>
          <p:nvPr userDrawn="1"/>
        </p:nvGrpSpPr>
        <p:grpSpPr>
          <a:xfrm>
            <a:off x="7584038" y="3457362"/>
            <a:ext cx="1311871" cy="1308377"/>
            <a:chOff x="7508972" y="2397398"/>
            <a:chExt cx="1472189" cy="1468269"/>
          </a:xfrm>
        </p:grpSpPr>
        <p:sp>
          <p:nvSpPr>
            <p:cNvPr id="19" name="Freeform 122">
              <a:extLst>
                <a:ext uri="{FF2B5EF4-FFF2-40B4-BE49-F238E27FC236}">
                  <a16:creationId xmlns:a16="http://schemas.microsoft.com/office/drawing/2014/main" id="{CC794EA5-D157-4DFF-8F1F-F22DB36997E9}"/>
                </a:ext>
              </a:extLst>
            </p:cNvPr>
            <p:cNvSpPr>
              <a:spLocks/>
            </p:cNvSpPr>
            <p:nvPr/>
          </p:nvSpPr>
          <p:spPr bwMode="auto">
            <a:xfrm>
              <a:off x="7508972" y="2397398"/>
              <a:ext cx="1472189" cy="1468269"/>
            </a:xfrm>
            <a:custGeom>
              <a:avLst/>
              <a:gdLst>
                <a:gd name="T0" fmla="*/ 157 w 313"/>
                <a:gd name="T1" fmla="*/ 312 h 312"/>
                <a:gd name="T2" fmla="*/ 157 w 313"/>
                <a:gd name="T3" fmla="*/ 312 h 312"/>
                <a:gd name="T4" fmla="*/ 0 w 313"/>
                <a:gd name="T5" fmla="*/ 156 h 312"/>
                <a:gd name="T6" fmla="*/ 0 w 313"/>
                <a:gd name="T7" fmla="*/ 156 h 312"/>
                <a:gd name="T8" fmla="*/ 157 w 313"/>
                <a:gd name="T9" fmla="*/ 0 h 312"/>
                <a:gd name="T10" fmla="*/ 157 w 313"/>
                <a:gd name="T11" fmla="*/ 0 h 312"/>
                <a:gd name="T12" fmla="*/ 313 w 313"/>
                <a:gd name="T13" fmla="*/ 156 h 312"/>
                <a:gd name="T14" fmla="*/ 313 w 313"/>
                <a:gd name="T15" fmla="*/ 156 h 312"/>
                <a:gd name="T16" fmla="*/ 157 w 313"/>
                <a:gd name="T17" fmla="*/ 31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3" h="312">
                  <a:moveTo>
                    <a:pt x="157" y="312"/>
                  </a:moveTo>
                  <a:cubicBezTo>
                    <a:pt x="157" y="312"/>
                    <a:pt x="157" y="312"/>
                    <a:pt x="157" y="312"/>
                  </a:cubicBezTo>
                  <a:cubicBezTo>
                    <a:pt x="70" y="312"/>
                    <a:pt x="0" y="242"/>
                    <a:pt x="0" y="156"/>
                  </a:cubicBezTo>
                  <a:cubicBezTo>
                    <a:pt x="0" y="156"/>
                    <a:pt x="0" y="156"/>
                    <a:pt x="0" y="156"/>
                  </a:cubicBezTo>
                  <a:cubicBezTo>
                    <a:pt x="0" y="70"/>
                    <a:pt x="70" y="0"/>
                    <a:pt x="157" y="0"/>
                  </a:cubicBezTo>
                  <a:cubicBezTo>
                    <a:pt x="157" y="0"/>
                    <a:pt x="157" y="0"/>
                    <a:pt x="157" y="0"/>
                  </a:cubicBezTo>
                  <a:cubicBezTo>
                    <a:pt x="243" y="0"/>
                    <a:pt x="313" y="70"/>
                    <a:pt x="313" y="156"/>
                  </a:cubicBezTo>
                  <a:cubicBezTo>
                    <a:pt x="313" y="156"/>
                    <a:pt x="313" y="156"/>
                    <a:pt x="313" y="156"/>
                  </a:cubicBezTo>
                  <a:cubicBezTo>
                    <a:pt x="313" y="242"/>
                    <a:pt x="243" y="312"/>
                    <a:pt x="157" y="312"/>
                  </a:cubicBezTo>
                  <a:close/>
                </a:path>
              </a:pathLst>
            </a:custGeom>
            <a:gradFill flip="none" rotWithShape="1">
              <a:gsLst>
                <a:gs pos="29000">
                  <a:schemeClr val="bg1"/>
                </a:gs>
                <a:gs pos="100000">
                  <a:schemeClr val="bg1">
                    <a:lumMod val="75000"/>
                  </a:schemeClr>
                </a:gs>
              </a:gsLst>
              <a:path path="circle">
                <a:fillToRect l="100000" t="100000"/>
              </a:path>
              <a:tileRect r="-100000" b="-100000"/>
            </a:gradFill>
            <a:ln>
              <a:noFill/>
            </a:ln>
            <a:effectLst>
              <a:outerShdw dist="38100" dir="2220000" sx="101000" sy="101000" algn="tl" rotWithShape="0">
                <a:prstClr val="black">
                  <a:alpha val="7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endParaRPr lang="ru-RU" sz="900"/>
            </a:p>
          </p:txBody>
        </p:sp>
        <p:sp>
          <p:nvSpPr>
            <p:cNvPr id="20" name="Freeform 98">
              <a:extLst>
                <a:ext uri="{FF2B5EF4-FFF2-40B4-BE49-F238E27FC236}">
                  <a16:creationId xmlns:a16="http://schemas.microsoft.com/office/drawing/2014/main" id="{36D238B7-FAB5-485F-A8DC-7A6CE706FEFB}"/>
                </a:ext>
              </a:extLst>
            </p:cNvPr>
            <p:cNvSpPr>
              <a:spLocks/>
            </p:cNvSpPr>
            <p:nvPr/>
          </p:nvSpPr>
          <p:spPr bwMode="auto">
            <a:xfrm rot="16200000" flipH="1">
              <a:off x="7643074" y="2411581"/>
              <a:ext cx="859426" cy="979345"/>
            </a:xfrm>
            <a:custGeom>
              <a:avLst/>
              <a:gdLst>
                <a:gd name="T0" fmla="*/ 93 w 129"/>
                <a:gd name="T1" fmla="*/ 94 h 147"/>
                <a:gd name="T2" fmla="*/ 92 w 129"/>
                <a:gd name="T3" fmla="*/ 83 h 147"/>
                <a:gd name="T4" fmla="*/ 129 w 129"/>
                <a:gd name="T5" fmla="*/ 3 h 147"/>
                <a:gd name="T6" fmla="*/ 105 w 129"/>
                <a:gd name="T7" fmla="*/ 0 h 147"/>
                <a:gd name="T8" fmla="*/ 0 w 129"/>
                <a:gd name="T9" fmla="*/ 106 h 147"/>
                <a:gd name="T10" fmla="*/ 8 w 129"/>
                <a:gd name="T11" fmla="*/ 147 h 147"/>
                <a:gd name="T12" fmla="*/ 93 w 129"/>
                <a:gd name="T13" fmla="*/ 94 h 147"/>
              </a:gdLst>
              <a:ahLst/>
              <a:cxnLst>
                <a:cxn ang="0">
                  <a:pos x="T0" y="T1"/>
                </a:cxn>
                <a:cxn ang="0">
                  <a:pos x="T2" y="T3"/>
                </a:cxn>
                <a:cxn ang="0">
                  <a:pos x="T4" y="T5"/>
                </a:cxn>
                <a:cxn ang="0">
                  <a:pos x="T6" y="T7"/>
                </a:cxn>
                <a:cxn ang="0">
                  <a:pos x="T8" y="T9"/>
                </a:cxn>
                <a:cxn ang="0">
                  <a:pos x="T10" y="T11"/>
                </a:cxn>
                <a:cxn ang="0">
                  <a:pos x="T12" y="T13"/>
                </a:cxn>
              </a:cxnLst>
              <a:rect l="0" t="0" r="r" b="b"/>
              <a:pathLst>
                <a:path w="129" h="147">
                  <a:moveTo>
                    <a:pt x="93" y="94"/>
                  </a:moveTo>
                  <a:cubicBezTo>
                    <a:pt x="92" y="90"/>
                    <a:pt x="92" y="87"/>
                    <a:pt x="92" y="83"/>
                  </a:cubicBezTo>
                  <a:cubicBezTo>
                    <a:pt x="92" y="51"/>
                    <a:pt x="106" y="22"/>
                    <a:pt x="129" y="3"/>
                  </a:cubicBezTo>
                  <a:cubicBezTo>
                    <a:pt x="121" y="1"/>
                    <a:pt x="113" y="0"/>
                    <a:pt x="105" y="0"/>
                  </a:cubicBezTo>
                  <a:cubicBezTo>
                    <a:pt x="47" y="0"/>
                    <a:pt x="0" y="48"/>
                    <a:pt x="0" y="106"/>
                  </a:cubicBezTo>
                  <a:cubicBezTo>
                    <a:pt x="0" y="120"/>
                    <a:pt x="3" y="134"/>
                    <a:pt x="8" y="147"/>
                  </a:cubicBezTo>
                  <a:cubicBezTo>
                    <a:pt x="25" y="117"/>
                    <a:pt x="56" y="96"/>
                    <a:pt x="93" y="94"/>
                  </a:cubicBezTo>
                  <a:close/>
                </a:path>
              </a:pathLst>
            </a:custGeom>
            <a:gradFill>
              <a:gsLst>
                <a:gs pos="12000">
                  <a:schemeClr val="bg1">
                    <a:alpha val="0"/>
                  </a:schemeClr>
                </a:gs>
                <a:gs pos="99000">
                  <a:schemeClr val="bg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ru-RU" sz="900"/>
            </a:p>
          </p:txBody>
        </p:sp>
      </p:grpSp>
      <p:grpSp>
        <p:nvGrpSpPr>
          <p:cNvPr id="21" name="Группа 74">
            <a:extLst>
              <a:ext uri="{FF2B5EF4-FFF2-40B4-BE49-F238E27FC236}">
                <a16:creationId xmlns:a16="http://schemas.microsoft.com/office/drawing/2014/main" id="{640CF4FE-10D4-4EE5-A842-64253ADFE18C}"/>
              </a:ext>
            </a:extLst>
          </p:cNvPr>
          <p:cNvGrpSpPr/>
          <p:nvPr userDrawn="1"/>
        </p:nvGrpSpPr>
        <p:grpSpPr>
          <a:xfrm>
            <a:off x="9723057" y="4500256"/>
            <a:ext cx="1307678" cy="1311869"/>
            <a:chOff x="9691386" y="3461167"/>
            <a:chExt cx="1467485" cy="1472188"/>
          </a:xfrm>
        </p:grpSpPr>
        <p:sp>
          <p:nvSpPr>
            <p:cNvPr id="22" name="Freeform 121">
              <a:extLst>
                <a:ext uri="{FF2B5EF4-FFF2-40B4-BE49-F238E27FC236}">
                  <a16:creationId xmlns:a16="http://schemas.microsoft.com/office/drawing/2014/main" id="{4F47F75D-2BBB-4B45-A426-D35F02B19690}"/>
                </a:ext>
              </a:extLst>
            </p:cNvPr>
            <p:cNvSpPr>
              <a:spLocks/>
            </p:cNvSpPr>
            <p:nvPr/>
          </p:nvSpPr>
          <p:spPr bwMode="auto">
            <a:xfrm>
              <a:off x="9691386" y="3461167"/>
              <a:ext cx="1467485" cy="1472188"/>
            </a:xfrm>
            <a:custGeom>
              <a:avLst/>
              <a:gdLst>
                <a:gd name="T0" fmla="*/ 156 w 312"/>
                <a:gd name="T1" fmla="*/ 313 h 313"/>
                <a:gd name="T2" fmla="*/ 156 w 312"/>
                <a:gd name="T3" fmla="*/ 313 h 313"/>
                <a:gd name="T4" fmla="*/ 0 w 312"/>
                <a:gd name="T5" fmla="*/ 157 h 313"/>
                <a:gd name="T6" fmla="*/ 0 w 312"/>
                <a:gd name="T7" fmla="*/ 157 h 313"/>
                <a:gd name="T8" fmla="*/ 156 w 312"/>
                <a:gd name="T9" fmla="*/ 0 h 313"/>
                <a:gd name="T10" fmla="*/ 156 w 312"/>
                <a:gd name="T11" fmla="*/ 0 h 313"/>
                <a:gd name="T12" fmla="*/ 312 w 312"/>
                <a:gd name="T13" fmla="*/ 157 h 313"/>
                <a:gd name="T14" fmla="*/ 312 w 312"/>
                <a:gd name="T15" fmla="*/ 157 h 313"/>
                <a:gd name="T16" fmla="*/ 156 w 312"/>
                <a:gd name="T17"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2" h="313">
                  <a:moveTo>
                    <a:pt x="156" y="313"/>
                  </a:moveTo>
                  <a:cubicBezTo>
                    <a:pt x="156" y="313"/>
                    <a:pt x="156" y="313"/>
                    <a:pt x="156" y="313"/>
                  </a:cubicBezTo>
                  <a:cubicBezTo>
                    <a:pt x="70" y="313"/>
                    <a:pt x="0" y="243"/>
                    <a:pt x="0" y="157"/>
                  </a:cubicBezTo>
                  <a:cubicBezTo>
                    <a:pt x="0" y="157"/>
                    <a:pt x="0" y="157"/>
                    <a:pt x="0" y="157"/>
                  </a:cubicBezTo>
                  <a:cubicBezTo>
                    <a:pt x="0" y="70"/>
                    <a:pt x="70" y="0"/>
                    <a:pt x="156" y="0"/>
                  </a:cubicBezTo>
                  <a:cubicBezTo>
                    <a:pt x="156" y="0"/>
                    <a:pt x="156" y="0"/>
                    <a:pt x="156" y="0"/>
                  </a:cubicBezTo>
                  <a:cubicBezTo>
                    <a:pt x="242" y="0"/>
                    <a:pt x="312" y="70"/>
                    <a:pt x="312" y="157"/>
                  </a:cubicBezTo>
                  <a:cubicBezTo>
                    <a:pt x="312" y="157"/>
                    <a:pt x="312" y="157"/>
                    <a:pt x="312" y="157"/>
                  </a:cubicBezTo>
                  <a:cubicBezTo>
                    <a:pt x="312" y="243"/>
                    <a:pt x="242" y="313"/>
                    <a:pt x="156" y="313"/>
                  </a:cubicBezTo>
                  <a:close/>
                </a:path>
              </a:pathLst>
            </a:custGeom>
            <a:gradFill flip="none" rotWithShape="1">
              <a:gsLst>
                <a:gs pos="29000">
                  <a:schemeClr val="bg1"/>
                </a:gs>
                <a:gs pos="100000">
                  <a:schemeClr val="bg1">
                    <a:lumMod val="75000"/>
                  </a:schemeClr>
                </a:gs>
              </a:gsLst>
              <a:path path="circle">
                <a:fillToRect l="100000" t="100000"/>
              </a:path>
              <a:tileRect r="-100000" b="-100000"/>
            </a:gradFill>
            <a:ln>
              <a:noFill/>
            </a:ln>
            <a:effectLst>
              <a:outerShdw dist="38100" dir="2220000" sx="101000" sy="101000" algn="tl" rotWithShape="0">
                <a:prstClr val="black">
                  <a:alpha val="7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45714" tIns="22857" rIns="45714" bIns="22857" numCol="1" anchor="t" anchorCtr="0" compatLnSpc="1">
              <a:prstTxWarp prst="textNoShape">
                <a:avLst/>
              </a:prstTxWarp>
            </a:bodyPr>
            <a:lstStyle/>
            <a:p>
              <a:endParaRPr lang="ru-RU" sz="900"/>
            </a:p>
          </p:txBody>
        </p:sp>
        <p:sp>
          <p:nvSpPr>
            <p:cNvPr id="23" name="Freeform 98">
              <a:extLst>
                <a:ext uri="{FF2B5EF4-FFF2-40B4-BE49-F238E27FC236}">
                  <a16:creationId xmlns:a16="http://schemas.microsoft.com/office/drawing/2014/main" id="{4D8578D4-844A-488D-8DD1-AE643060A3FF}"/>
                </a:ext>
              </a:extLst>
            </p:cNvPr>
            <p:cNvSpPr>
              <a:spLocks/>
            </p:cNvSpPr>
            <p:nvPr/>
          </p:nvSpPr>
          <p:spPr bwMode="auto">
            <a:xfrm rot="16200000" flipH="1">
              <a:off x="9825488" y="3475350"/>
              <a:ext cx="859426" cy="979345"/>
            </a:xfrm>
            <a:custGeom>
              <a:avLst/>
              <a:gdLst>
                <a:gd name="T0" fmla="*/ 93 w 129"/>
                <a:gd name="T1" fmla="*/ 94 h 147"/>
                <a:gd name="T2" fmla="*/ 92 w 129"/>
                <a:gd name="T3" fmla="*/ 83 h 147"/>
                <a:gd name="T4" fmla="*/ 129 w 129"/>
                <a:gd name="T5" fmla="*/ 3 h 147"/>
                <a:gd name="T6" fmla="*/ 105 w 129"/>
                <a:gd name="T7" fmla="*/ 0 h 147"/>
                <a:gd name="T8" fmla="*/ 0 w 129"/>
                <a:gd name="T9" fmla="*/ 106 h 147"/>
                <a:gd name="T10" fmla="*/ 8 w 129"/>
                <a:gd name="T11" fmla="*/ 147 h 147"/>
                <a:gd name="T12" fmla="*/ 93 w 129"/>
                <a:gd name="T13" fmla="*/ 94 h 147"/>
              </a:gdLst>
              <a:ahLst/>
              <a:cxnLst>
                <a:cxn ang="0">
                  <a:pos x="T0" y="T1"/>
                </a:cxn>
                <a:cxn ang="0">
                  <a:pos x="T2" y="T3"/>
                </a:cxn>
                <a:cxn ang="0">
                  <a:pos x="T4" y="T5"/>
                </a:cxn>
                <a:cxn ang="0">
                  <a:pos x="T6" y="T7"/>
                </a:cxn>
                <a:cxn ang="0">
                  <a:pos x="T8" y="T9"/>
                </a:cxn>
                <a:cxn ang="0">
                  <a:pos x="T10" y="T11"/>
                </a:cxn>
                <a:cxn ang="0">
                  <a:pos x="T12" y="T13"/>
                </a:cxn>
              </a:cxnLst>
              <a:rect l="0" t="0" r="r" b="b"/>
              <a:pathLst>
                <a:path w="129" h="147">
                  <a:moveTo>
                    <a:pt x="93" y="94"/>
                  </a:moveTo>
                  <a:cubicBezTo>
                    <a:pt x="92" y="90"/>
                    <a:pt x="92" y="87"/>
                    <a:pt x="92" y="83"/>
                  </a:cubicBezTo>
                  <a:cubicBezTo>
                    <a:pt x="92" y="51"/>
                    <a:pt x="106" y="22"/>
                    <a:pt x="129" y="3"/>
                  </a:cubicBezTo>
                  <a:cubicBezTo>
                    <a:pt x="121" y="1"/>
                    <a:pt x="113" y="0"/>
                    <a:pt x="105" y="0"/>
                  </a:cubicBezTo>
                  <a:cubicBezTo>
                    <a:pt x="47" y="0"/>
                    <a:pt x="0" y="48"/>
                    <a:pt x="0" y="106"/>
                  </a:cubicBezTo>
                  <a:cubicBezTo>
                    <a:pt x="0" y="120"/>
                    <a:pt x="3" y="134"/>
                    <a:pt x="8" y="147"/>
                  </a:cubicBezTo>
                  <a:cubicBezTo>
                    <a:pt x="25" y="117"/>
                    <a:pt x="56" y="96"/>
                    <a:pt x="93" y="94"/>
                  </a:cubicBezTo>
                  <a:close/>
                </a:path>
              </a:pathLst>
            </a:custGeom>
            <a:gradFill>
              <a:gsLst>
                <a:gs pos="12000">
                  <a:schemeClr val="bg1">
                    <a:alpha val="0"/>
                  </a:schemeClr>
                </a:gs>
                <a:gs pos="99000">
                  <a:schemeClr val="bg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a:endParaRPr lang="ru-RU" sz="900"/>
            </a:p>
          </p:txBody>
        </p:sp>
      </p:grpSp>
      <p:pic>
        <p:nvPicPr>
          <p:cNvPr id="24" name="Graphic 23" descr="Internet">
            <a:extLst>
              <a:ext uri="{FF2B5EF4-FFF2-40B4-BE49-F238E27FC236}">
                <a16:creationId xmlns:a16="http://schemas.microsoft.com/office/drawing/2014/main" id="{F128036C-6339-41A1-A3C4-F2C770C733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742253" y="3660853"/>
            <a:ext cx="956128" cy="956128"/>
          </a:xfrm>
          <a:prstGeom prst="rect">
            <a:avLst/>
          </a:prstGeom>
        </p:spPr>
      </p:pic>
      <p:grpSp>
        <p:nvGrpSpPr>
          <p:cNvPr id="25" name="Google Shape;4529;p46">
            <a:extLst>
              <a:ext uri="{FF2B5EF4-FFF2-40B4-BE49-F238E27FC236}">
                <a16:creationId xmlns:a16="http://schemas.microsoft.com/office/drawing/2014/main" id="{1F4D3D86-2B08-4923-B3D7-A50B6FAA2CC2}"/>
              </a:ext>
            </a:extLst>
          </p:cNvPr>
          <p:cNvGrpSpPr/>
          <p:nvPr userDrawn="1"/>
        </p:nvGrpSpPr>
        <p:grpSpPr>
          <a:xfrm>
            <a:off x="5706412" y="4857402"/>
            <a:ext cx="793887" cy="743808"/>
            <a:chOff x="-61354875" y="4101525"/>
            <a:chExt cx="316650" cy="317450"/>
          </a:xfrm>
          <a:solidFill>
            <a:srgbClr val="00AFD7"/>
          </a:solidFill>
        </p:grpSpPr>
        <p:sp>
          <p:nvSpPr>
            <p:cNvPr id="26" name="Google Shape;4530;p46">
              <a:extLst>
                <a:ext uri="{FF2B5EF4-FFF2-40B4-BE49-F238E27FC236}">
                  <a16:creationId xmlns:a16="http://schemas.microsoft.com/office/drawing/2014/main" id="{33B9D41A-869D-4037-8AC7-E39486AD283C}"/>
                </a:ext>
              </a:extLst>
            </p:cNvPr>
            <p:cNvSpPr/>
            <p:nvPr/>
          </p:nvSpPr>
          <p:spPr>
            <a:xfrm>
              <a:off x="-61172925" y="4240150"/>
              <a:ext cx="62225" cy="145750"/>
            </a:xfrm>
            <a:custGeom>
              <a:avLst/>
              <a:gdLst/>
              <a:ahLst/>
              <a:cxnLst/>
              <a:rect l="l" t="t" r="r" b="b"/>
              <a:pathLst>
                <a:path w="2489" h="5830" extrusionOk="0">
                  <a:moveTo>
                    <a:pt x="1260" y="1"/>
                  </a:moveTo>
                  <a:cubicBezTo>
                    <a:pt x="1071" y="1"/>
                    <a:pt x="819" y="221"/>
                    <a:pt x="819" y="442"/>
                  </a:cubicBezTo>
                  <a:lnTo>
                    <a:pt x="819" y="725"/>
                  </a:lnTo>
                  <a:cubicBezTo>
                    <a:pt x="347" y="883"/>
                    <a:pt x="0" y="1355"/>
                    <a:pt x="0" y="1891"/>
                  </a:cubicBezTo>
                  <a:cubicBezTo>
                    <a:pt x="0" y="2584"/>
                    <a:pt x="536" y="2962"/>
                    <a:pt x="977" y="3277"/>
                  </a:cubicBezTo>
                  <a:cubicBezTo>
                    <a:pt x="1292" y="3529"/>
                    <a:pt x="1639" y="3750"/>
                    <a:pt x="1639" y="4002"/>
                  </a:cubicBezTo>
                  <a:cubicBezTo>
                    <a:pt x="1639" y="4222"/>
                    <a:pt x="1450" y="4411"/>
                    <a:pt x="1260" y="4411"/>
                  </a:cubicBezTo>
                  <a:cubicBezTo>
                    <a:pt x="1008" y="4411"/>
                    <a:pt x="819" y="4222"/>
                    <a:pt x="819" y="4002"/>
                  </a:cubicBezTo>
                  <a:cubicBezTo>
                    <a:pt x="819" y="3750"/>
                    <a:pt x="630" y="3592"/>
                    <a:pt x="441" y="3592"/>
                  </a:cubicBezTo>
                  <a:cubicBezTo>
                    <a:pt x="221" y="3592"/>
                    <a:pt x="0" y="3781"/>
                    <a:pt x="0" y="4002"/>
                  </a:cubicBezTo>
                  <a:cubicBezTo>
                    <a:pt x="0" y="4537"/>
                    <a:pt x="347" y="4978"/>
                    <a:pt x="819" y="5167"/>
                  </a:cubicBezTo>
                  <a:lnTo>
                    <a:pt x="819" y="5451"/>
                  </a:lnTo>
                  <a:cubicBezTo>
                    <a:pt x="819" y="5672"/>
                    <a:pt x="1008" y="5829"/>
                    <a:pt x="1260" y="5829"/>
                  </a:cubicBezTo>
                  <a:cubicBezTo>
                    <a:pt x="1481" y="5829"/>
                    <a:pt x="1639" y="5640"/>
                    <a:pt x="1639" y="5451"/>
                  </a:cubicBezTo>
                  <a:lnTo>
                    <a:pt x="1639" y="5167"/>
                  </a:lnTo>
                  <a:cubicBezTo>
                    <a:pt x="2111" y="5010"/>
                    <a:pt x="2489" y="4537"/>
                    <a:pt x="2489" y="4002"/>
                  </a:cubicBezTo>
                  <a:cubicBezTo>
                    <a:pt x="2489" y="3309"/>
                    <a:pt x="1922" y="2931"/>
                    <a:pt x="1481" y="2616"/>
                  </a:cubicBezTo>
                  <a:cubicBezTo>
                    <a:pt x="1166" y="2364"/>
                    <a:pt x="819" y="2143"/>
                    <a:pt x="819" y="1891"/>
                  </a:cubicBezTo>
                  <a:cubicBezTo>
                    <a:pt x="819" y="1702"/>
                    <a:pt x="1008" y="1513"/>
                    <a:pt x="1260" y="1513"/>
                  </a:cubicBezTo>
                  <a:cubicBezTo>
                    <a:pt x="1513" y="1513"/>
                    <a:pt x="1639" y="1702"/>
                    <a:pt x="1639" y="1891"/>
                  </a:cubicBezTo>
                  <a:cubicBezTo>
                    <a:pt x="1639" y="2143"/>
                    <a:pt x="1859" y="2332"/>
                    <a:pt x="2048" y="2332"/>
                  </a:cubicBezTo>
                  <a:cubicBezTo>
                    <a:pt x="2300" y="2332"/>
                    <a:pt x="2489" y="2143"/>
                    <a:pt x="2489" y="1891"/>
                  </a:cubicBezTo>
                  <a:cubicBezTo>
                    <a:pt x="2489" y="1355"/>
                    <a:pt x="2143" y="914"/>
                    <a:pt x="1639" y="725"/>
                  </a:cubicBezTo>
                  <a:lnTo>
                    <a:pt x="1639" y="442"/>
                  </a:lnTo>
                  <a:cubicBezTo>
                    <a:pt x="1639" y="221"/>
                    <a:pt x="1450" y="1"/>
                    <a:pt x="1260" y="1"/>
                  </a:cubicBezTo>
                  <a:close/>
                </a:path>
              </a:pathLst>
            </a:custGeom>
            <a:grpFill/>
            <a:ln>
              <a:noFill/>
            </a:ln>
          </p:spPr>
          <p:txBody>
            <a:bodyPr spcFirstLastPara="1" wrap="square" lIns="121900" tIns="121900" rIns="121900" bIns="121900" anchor="ctr" anchorCtr="0">
              <a:noAutofit/>
            </a:bodyPr>
            <a:lstStyle/>
            <a:p>
              <a:endParaRPr sz="2400">
                <a:latin typeface="Kontrapunkt Bold" panose="02000803000000000000" pitchFamily="50" charset="0"/>
              </a:endParaRPr>
            </a:p>
          </p:txBody>
        </p:sp>
        <p:sp>
          <p:nvSpPr>
            <p:cNvPr id="27" name="Google Shape;4531;p46">
              <a:extLst>
                <a:ext uri="{FF2B5EF4-FFF2-40B4-BE49-F238E27FC236}">
                  <a16:creationId xmlns:a16="http://schemas.microsoft.com/office/drawing/2014/main" id="{3FE4C660-1F41-431B-B5E0-D65B2663D502}"/>
                </a:ext>
              </a:extLst>
            </p:cNvPr>
            <p:cNvSpPr/>
            <p:nvPr/>
          </p:nvSpPr>
          <p:spPr>
            <a:xfrm>
              <a:off x="-61354875" y="4101525"/>
              <a:ext cx="316650" cy="317450"/>
            </a:xfrm>
            <a:custGeom>
              <a:avLst/>
              <a:gdLst/>
              <a:ahLst/>
              <a:cxnLst/>
              <a:rect l="l" t="t" r="r" b="b"/>
              <a:pathLst>
                <a:path w="12666" h="12698" extrusionOk="0">
                  <a:moveTo>
                    <a:pt x="11405" y="1608"/>
                  </a:moveTo>
                  <a:cubicBezTo>
                    <a:pt x="11657" y="1608"/>
                    <a:pt x="11847" y="1797"/>
                    <a:pt x="11847" y="2049"/>
                  </a:cubicBezTo>
                  <a:lnTo>
                    <a:pt x="11847" y="3277"/>
                  </a:lnTo>
                  <a:lnTo>
                    <a:pt x="820" y="3277"/>
                  </a:lnTo>
                  <a:lnTo>
                    <a:pt x="820" y="2049"/>
                  </a:lnTo>
                  <a:cubicBezTo>
                    <a:pt x="820" y="1797"/>
                    <a:pt x="1009" y="1608"/>
                    <a:pt x="1198" y="1608"/>
                  </a:cubicBezTo>
                  <a:lnTo>
                    <a:pt x="1639" y="1608"/>
                  </a:lnTo>
                  <a:lnTo>
                    <a:pt x="1639" y="2049"/>
                  </a:lnTo>
                  <a:cubicBezTo>
                    <a:pt x="1639" y="2301"/>
                    <a:pt x="1828" y="2458"/>
                    <a:pt x="2048" y="2458"/>
                  </a:cubicBezTo>
                  <a:cubicBezTo>
                    <a:pt x="2237" y="2458"/>
                    <a:pt x="2427" y="2238"/>
                    <a:pt x="2427" y="2049"/>
                  </a:cubicBezTo>
                  <a:lnTo>
                    <a:pt x="2427" y="1608"/>
                  </a:lnTo>
                  <a:lnTo>
                    <a:pt x="5892" y="1608"/>
                  </a:lnTo>
                  <a:lnTo>
                    <a:pt x="5892" y="2049"/>
                  </a:lnTo>
                  <a:cubicBezTo>
                    <a:pt x="5892" y="2301"/>
                    <a:pt x="6081" y="2458"/>
                    <a:pt x="6333" y="2458"/>
                  </a:cubicBezTo>
                  <a:cubicBezTo>
                    <a:pt x="6585" y="2458"/>
                    <a:pt x="6743" y="2238"/>
                    <a:pt x="6743" y="2049"/>
                  </a:cubicBezTo>
                  <a:lnTo>
                    <a:pt x="6743" y="1608"/>
                  </a:lnTo>
                  <a:lnTo>
                    <a:pt x="10208" y="1608"/>
                  </a:lnTo>
                  <a:lnTo>
                    <a:pt x="10208" y="2049"/>
                  </a:lnTo>
                  <a:cubicBezTo>
                    <a:pt x="10208" y="2301"/>
                    <a:pt x="10397" y="2458"/>
                    <a:pt x="10618" y="2458"/>
                  </a:cubicBezTo>
                  <a:cubicBezTo>
                    <a:pt x="10870" y="2458"/>
                    <a:pt x="11027" y="2238"/>
                    <a:pt x="11027" y="2049"/>
                  </a:cubicBezTo>
                  <a:lnTo>
                    <a:pt x="11027" y="1608"/>
                  </a:lnTo>
                  <a:close/>
                  <a:moveTo>
                    <a:pt x="2868" y="4916"/>
                  </a:moveTo>
                  <a:cubicBezTo>
                    <a:pt x="3088" y="4916"/>
                    <a:pt x="3246" y="5136"/>
                    <a:pt x="3246" y="5357"/>
                  </a:cubicBezTo>
                  <a:cubicBezTo>
                    <a:pt x="3309" y="5546"/>
                    <a:pt x="3088" y="5766"/>
                    <a:pt x="2868" y="5766"/>
                  </a:cubicBezTo>
                  <a:lnTo>
                    <a:pt x="2048" y="5766"/>
                  </a:lnTo>
                  <a:cubicBezTo>
                    <a:pt x="1796" y="5766"/>
                    <a:pt x="1639" y="5546"/>
                    <a:pt x="1639" y="5357"/>
                  </a:cubicBezTo>
                  <a:cubicBezTo>
                    <a:pt x="1639" y="5136"/>
                    <a:pt x="1828" y="4916"/>
                    <a:pt x="2048" y="4916"/>
                  </a:cubicBezTo>
                  <a:close/>
                  <a:moveTo>
                    <a:pt x="2868" y="6585"/>
                  </a:moveTo>
                  <a:cubicBezTo>
                    <a:pt x="3088" y="6585"/>
                    <a:pt x="3246" y="6774"/>
                    <a:pt x="3246" y="6963"/>
                  </a:cubicBezTo>
                  <a:cubicBezTo>
                    <a:pt x="3309" y="7215"/>
                    <a:pt x="3088" y="7404"/>
                    <a:pt x="2868" y="7404"/>
                  </a:cubicBezTo>
                  <a:lnTo>
                    <a:pt x="2048" y="7404"/>
                  </a:lnTo>
                  <a:cubicBezTo>
                    <a:pt x="1796" y="7404"/>
                    <a:pt x="1639" y="7215"/>
                    <a:pt x="1639" y="6963"/>
                  </a:cubicBezTo>
                  <a:cubicBezTo>
                    <a:pt x="1639" y="6743"/>
                    <a:pt x="1828" y="6585"/>
                    <a:pt x="2048" y="6585"/>
                  </a:cubicBezTo>
                  <a:close/>
                  <a:moveTo>
                    <a:pt x="2868" y="8287"/>
                  </a:moveTo>
                  <a:cubicBezTo>
                    <a:pt x="3088" y="8287"/>
                    <a:pt x="3246" y="8476"/>
                    <a:pt x="3246" y="8665"/>
                  </a:cubicBezTo>
                  <a:cubicBezTo>
                    <a:pt x="3309" y="8854"/>
                    <a:pt x="3088" y="9074"/>
                    <a:pt x="2868" y="9074"/>
                  </a:cubicBezTo>
                  <a:lnTo>
                    <a:pt x="2048" y="9074"/>
                  </a:lnTo>
                  <a:cubicBezTo>
                    <a:pt x="1796" y="9074"/>
                    <a:pt x="1639" y="8854"/>
                    <a:pt x="1639" y="8665"/>
                  </a:cubicBezTo>
                  <a:cubicBezTo>
                    <a:pt x="1639" y="8413"/>
                    <a:pt x="1828" y="8287"/>
                    <a:pt x="2048" y="8287"/>
                  </a:cubicBezTo>
                  <a:close/>
                  <a:moveTo>
                    <a:pt x="8538" y="5199"/>
                  </a:moveTo>
                  <a:cubicBezTo>
                    <a:pt x="10366" y="5199"/>
                    <a:pt x="11847" y="6711"/>
                    <a:pt x="11847" y="8507"/>
                  </a:cubicBezTo>
                  <a:cubicBezTo>
                    <a:pt x="11847" y="10334"/>
                    <a:pt x="10334" y="11815"/>
                    <a:pt x="8538" y="11815"/>
                  </a:cubicBezTo>
                  <a:cubicBezTo>
                    <a:pt x="6711" y="11815"/>
                    <a:pt x="5230" y="10334"/>
                    <a:pt x="5230" y="8507"/>
                  </a:cubicBezTo>
                  <a:cubicBezTo>
                    <a:pt x="5230" y="6711"/>
                    <a:pt x="6743" y="5199"/>
                    <a:pt x="8538" y="5199"/>
                  </a:cubicBezTo>
                  <a:close/>
                  <a:moveTo>
                    <a:pt x="2048" y="1"/>
                  </a:moveTo>
                  <a:cubicBezTo>
                    <a:pt x="1828" y="1"/>
                    <a:pt x="1639" y="190"/>
                    <a:pt x="1639" y="410"/>
                  </a:cubicBezTo>
                  <a:lnTo>
                    <a:pt x="1639" y="788"/>
                  </a:lnTo>
                  <a:lnTo>
                    <a:pt x="1198" y="788"/>
                  </a:lnTo>
                  <a:cubicBezTo>
                    <a:pt x="536" y="788"/>
                    <a:pt x="1" y="1324"/>
                    <a:pt x="1" y="2049"/>
                  </a:cubicBezTo>
                  <a:lnTo>
                    <a:pt x="1" y="9767"/>
                  </a:lnTo>
                  <a:cubicBezTo>
                    <a:pt x="1" y="10429"/>
                    <a:pt x="536" y="11028"/>
                    <a:pt x="1198" y="11028"/>
                  </a:cubicBezTo>
                  <a:lnTo>
                    <a:pt x="5230" y="11028"/>
                  </a:lnTo>
                  <a:cubicBezTo>
                    <a:pt x="5987" y="12004"/>
                    <a:pt x="7184" y="12697"/>
                    <a:pt x="8538" y="12697"/>
                  </a:cubicBezTo>
                  <a:cubicBezTo>
                    <a:pt x="10807" y="12697"/>
                    <a:pt x="12666" y="10838"/>
                    <a:pt x="12666" y="8539"/>
                  </a:cubicBezTo>
                  <a:lnTo>
                    <a:pt x="12666" y="2080"/>
                  </a:lnTo>
                  <a:cubicBezTo>
                    <a:pt x="12666" y="1356"/>
                    <a:pt x="12130" y="788"/>
                    <a:pt x="11405" y="788"/>
                  </a:cubicBezTo>
                  <a:lnTo>
                    <a:pt x="11027" y="788"/>
                  </a:lnTo>
                  <a:lnTo>
                    <a:pt x="11027" y="410"/>
                  </a:lnTo>
                  <a:cubicBezTo>
                    <a:pt x="11027" y="158"/>
                    <a:pt x="10807" y="1"/>
                    <a:pt x="10618" y="1"/>
                  </a:cubicBezTo>
                  <a:cubicBezTo>
                    <a:pt x="10429" y="1"/>
                    <a:pt x="10177" y="190"/>
                    <a:pt x="10177" y="410"/>
                  </a:cubicBezTo>
                  <a:lnTo>
                    <a:pt x="10177" y="788"/>
                  </a:lnTo>
                  <a:lnTo>
                    <a:pt x="6711" y="788"/>
                  </a:lnTo>
                  <a:lnTo>
                    <a:pt x="6711" y="410"/>
                  </a:lnTo>
                  <a:cubicBezTo>
                    <a:pt x="6711" y="158"/>
                    <a:pt x="6522" y="1"/>
                    <a:pt x="6333" y="1"/>
                  </a:cubicBezTo>
                  <a:cubicBezTo>
                    <a:pt x="6144" y="1"/>
                    <a:pt x="5892" y="190"/>
                    <a:pt x="5892" y="410"/>
                  </a:cubicBezTo>
                  <a:lnTo>
                    <a:pt x="5892" y="788"/>
                  </a:lnTo>
                  <a:lnTo>
                    <a:pt x="2427" y="788"/>
                  </a:lnTo>
                  <a:lnTo>
                    <a:pt x="2427" y="410"/>
                  </a:lnTo>
                  <a:cubicBezTo>
                    <a:pt x="2427" y="158"/>
                    <a:pt x="2237" y="1"/>
                    <a:pt x="2048" y="1"/>
                  </a:cubicBezTo>
                  <a:close/>
                </a:path>
              </a:pathLst>
            </a:custGeom>
            <a:grpFill/>
            <a:ln>
              <a:noFill/>
            </a:ln>
          </p:spPr>
          <p:txBody>
            <a:bodyPr spcFirstLastPara="1" wrap="square" lIns="121900" tIns="121900" rIns="121900" bIns="121900" anchor="ctr" anchorCtr="0">
              <a:noAutofit/>
            </a:bodyPr>
            <a:lstStyle/>
            <a:p>
              <a:endParaRPr sz="2400">
                <a:latin typeface="Kontrapunkt Bold" panose="02000803000000000000" pitchFamily="50" charset="0"/>
              </a:endParaRPr>
            </a:p>
          </p:txBody>
        </p:sp>
      </p:grpSp>
      <p:sp>
        <p:nvSpPr>
          <p:cNvPr id="28" name="Google Shape;4611;p46">
            <a:extLst>
              <a:ext uri="{FF2B5EF4-FFF2-40B4-BE49-F238E27FC236}">
                <a16:creationId xmlns:a16="http://schemas.microsoft.com/office/drawing/2014/main" id="{D75CB28B-B313-412B-8F67-42A15535858A}"/>
              </a:ext>
            </a:extLst>
          </p:cNvPr>
          <p:cNvSpPr/>
          <p:nvPr userDrawn="1"/>
        </p:nvSpPr>
        <p:spPr>
          <a:xfrm>
            <a:off x="1414860" y="4726428"/>
            <a:ext cx="756564" cy="799451"/>
          </a:xfrm>
          <a:custGeom>
            <a:avLst/>
            <a:gdLst/>
            <a:ahLst/>
            <a:cxnLst/>
            <a:rect l="l" t="t" r="r" b="b"/>
            <a:pathLst>
              <a:path w="12760" h="12619" extrusionOk="0">
                <a:moveTo>
                  <a:pt x="10082" y="2190"/>
                </a:moveTo>
                <a:lnTo>
                  <a:pt x="11027" y="2726"/>
                </a:lnTo>
                <a:lnTo>
                  <a:pt x="8948" y="6317"/>
                </a:lnTo>
                <a:lnTo>
                  <a:pt x="8003" y="5781"/>
                </a:lnTo>
                <a:cubicBezTo>
                  <a:pt x="8349" y="5151"/>
                  <a:pt x="9704" y="2820"/>
                  <a:pt x="10082" y="2190"/>
                </a:cubicBezTo>
                <a:close/>
                <a:moveTo>
                  <a:pt x="7813" y="6601"/>
                </a:moveTo>
                <a:lnTo>
                  <a:pt x="8318" y="6916"/>
                </a:lnTo>
                <a:lnTo>
                  <a:pt x="7782" y="7262"/>
                </a:lnTo>
                <a:lnTo>
                  <a:pt x="7813" y="6601"/>
                </a:lnTo>
                <a:close/>
                <a:moveTo>
                  <a:pt x="10554" y="8522"/>
                </a:moveTo>
                <a:cubicBezTo>
                  <a:pt x="10806" y="8522"/>
                  <a:pt x="10964" y="8711"/>
                  <a:pt x="10964" y="8900"/>
                </a:cubicBezTo>
                <a:cubicBezTo>
                  <a:pt x="10964" y="9153"/>
                  <a:pt x="10806" y="9342"/>
                  <a:pt x="10554" y="9342"/>
                </a:cubicBezTo>
                <a:lnTo>
                  <a:pt x="5608" y="9342"/>
                </a:lnTo>
                <a:cubicBezTo>
                  <a:pt x="5356" y="9342"/>
                  <a:pt x="5167" y="9153"/>
                  <a:pt x="5167" y="8900"/>
                </a:cubicBezTo>
                <a:cubicBezTo>
                  <a:pt x="5167" y="8680"/>
                  <a:pt x="5356" y="8522"/>
                  <a:pt x="5608" y="8522"/>
                </a:cubicBezTo>
                <a:close/>
                <a:moveTo>
                  <a:pt x="3088" y="5592"/>
                </a:moveTo>
                <a:cubicBezTo>
                  <a:pt x="3308" y="5592"/>
                  <a:pt x="3497" y="5813"/>
                  <a:pt x="3497" y="6002"/>
                </a:cubicBezTo>
                <a:lnTo>
                  <a:pt x="3497" y="6286"/>
                </a:lnTo>
                <a:cubicBezTo>
                  <a:pt x="3970" y="6443"/>
                  <a:pt x="4348" y="6916"/>
                  <a:pt x="4348" y="7451"/>
                </a:cubicBezTo>
                <a:cubicBezTo>
                  <a:pt x="4348" y="7703"/>
                  <a:pt x="4159" y="7861"/>
                  <a:pt x="3907" y="7861"/>
                </a:cubicBezTo>
                <a:cubicBezTo>
                  <a:pt x="3655" y="7861"/>
                  <a:pt x="3497" y="7640"/>
                  <a:pt x="3497" y="7451"/>
                </a:cubicBezTo>
                <a:cubicBezTo>
                  <a:pt x="3497" y="7231"/>
                  <a:pt x="3308" y="7010"/>
                  <a:pt x="3088" y="7010"/>
                </a:cubicBezTo>
                <a:cubicBezTo>
                  <a:pt x="2836" y="7010"/>
                  <a:pt x="2678" y="7231"/>
                  <a:pt x="2678" y="7451"/>
                </a:cubicBezTo>
                <a:cubicBezTo>
                  <a:pt x="2678" y="7703"/>
                  <a:pt x="3025" y="7924"/>
                  <a:pt x="3340" y="8176"/>
                </a:cubicBezTo>
                <a:cubicBezTo>
                  <a:pt x="3781" y="8491"/>
                  <a:pt x="4348" y="8869"/>
                  <a:pt x="4348" y="9531"/>
                </a:cubicBezTo>
                <a:cubicBezTo>
                  <a:pt x="4348" y="10098"/>
                  <a:pt x="3970" y="10539"/>
                  <a:pt x="3497" y="10728"/>
                </a:cubicBezTo>
                <a:lnTo>
                  <a:pt x="3497" y="11011"/>
                </a:lnTo>
                <a:cubicBezTo>
                  <a:pt x="3497" y="11232"/>
                  <a:pt x="3308" y="11452"/>
                  <a:pt x="3088" y="11452"/>
                </a:cubicBezTo>
                <a:cubicBezTo>
                  <a:pt x="2836" y="11452"/>
                  <a:pt x="2678" y="11232"/>
                  <a:pt x="2678" y="11011"/>
                </a:cubicBezTo>
                <a:lnTo>
                  <a:pt x="2678" y="10728"/>
                </a:lnTo>
                <a:cubicBezTo>
                  <a:pt x="2206" y="10570"/>
                  <a:pt x="1859" y="10098"/>
                  <a:pt x="1859" y="9531"/>
                </a:cubicBezTo>
                <a:cubicBezTo>
                  <a:pt x="1859" y="9310"/>
                  <a:pt x="2048" y="9121"/>
                  <a:pt x="2300" y="9121"/>
                </a:cubicBezTo>
                <a:cubicBezTo>
                  <a:pt x="2521" y="9121"/>
                  <a:pt x="2678" y="9310"/>
                  <a:pt x="2678" y="9531"/>
                </a:cubicBezTo>
                <a:cubicBezTo>
                  <a:pt x="2678" y="9783"/>
                  <a:pt x="2867" y="9940"/>
                  <a:pt x="3088" y="9940"/>
                </a:cubicBezTo>
                <a:cubicBezTo>
                  <a:pt x="3308" y="9940"/>
                  <a:pt x="3497" y="9751"/>
                  <a:pt x="3497" y="9531"/>
                </a:cubicBezTo>
                <a:cubicBezTo>
                  <a:pt x="3497" y="9310"/>
                  <a:pt x="3182" y="9089"/>
                  <a:pt x="2836" y="8837"/>
                </a:cubicBezTo>
                <a:cubicBezTo>
                  <a:pt x="2395" y="8522"/>
                  <a:pt x="1859" y="8113"/>
                  <a:pt x="1859" y="7451"/>
                </a:cubicBezTo>
                <a:cubicBezTo>
                  <a:pt x="1859" y="6916"/>
                  <a:pt x="2206" y="6475"/>
                  <a:pt x="2678" y="6286"/>
                </a:cubicBezTo>
                <a:lnTo>
                  <a:pt x="2678" y="6002"/>
                </a:lnTo>
                <a:cubicBezTo>
                  <a:pt x="2678" y="5750"/>
                  <a:pt x="2867" y="5592"/>
                  <a:pt x="3088" y="5592"/>
                </a:cubicBezTo>
                <a:close/>
                <a:moveTo>
                  <a:pt x="10554" y="11011"/>
                </a:moveTo>
                <a:cubicBezTo>
                  <a:pt x="10806" y="11011"/>
                  <a:pt x="10964" y="11200"/>
                  <a:pt x="10964" y="11452"/>
                </a:cubicBezTo>
                <a:cubicBezTo>
                  <a:pt x="10964" y="11641"/>
                  <a:pt x="10806" y="11830"/>
                  <a:pt x="10554" y="11830"/>
                </a:cubicBezTo>
                <a:lnTo>
                  <a:pt x="5608" y="11830"/>
                </a:lnTo>
                <a:cubicBezTo>
                  <a:pt x="5356" y="11830"/>
                  <a:pt x="5167" y="11641"/>
                  <a:pt x="5167" y="11452"/>
                </a:cubicBezTo>
                <a:cubicBezTo>
                  <a:pt x="5167" y="11200"/>
                  <a:pt x="5356" y="11011"/>
                  <a:pt x="5608" y="11011"/>
                </a:cubicBezTo>
                <a:close/>
                <a:moveTo>
                  <a:pt x="10933" y="1"/>
                </a:moveTo>
                <a:cubicBezTo>
                  <a:pt x="10599" y="1"/>
                  <a:pt x="10280" y="176"/>
                  <a:pt x="10113" y="489"/>
                </a:cubicBezTo>
                <a:lnTo>
                  <a:pt x="7877" y="4395"/>
                </a:lnTo>
                <a:lnTo>
                  <a:pt x="1229" y="4395"/>
                </a:lnTo>
                <a:cubicBezTo>
                  <a:pt x="567" y="4395"/>
                  <a:pt x="0" y="4931"/>
                  <a:pt x="0" y="5592"/>
                </a:cubicBezTo>
                <a:lnTo>
                  <a:pt x="0" y="11389"/>
                </a:lnTo>
                <a:cubicBezTo>
                  <a:pt x="0" y="12051"/>
                  <a:pt x="567" y="12618"/>
                  <a:pt x="1229" y="12618"/>
                </a:cubicBezTo>
                <a:lnTo>
                  <a:pt x="11437" y="12618"/>
                </a:lnTo>
                <a:cubicBezTo>
                  <a:pt x="12098" y="12618"/>
                  <a:pt x="12697" y="12082"/>
                  <a:pt x="12697" y="11389"/>
                </a:cubicBezTo>
                <a:lnTo>
                  <a:pt x="12697" y="5592"/>
                </a:lnTo>
                <a:cubicBezTo>
                  <a:pt x="12602" y="4931"/>
                  <a:pt x="12067" y="4395"/>
                  <a:pt x="11374" y="4395"/>
                </a:cubicBezTo>
                <a:lnTo>
                  <a:pt x="11027" y="4395"/>
                </a:lnTo>
                <a:lnTo>
                  <a:pt x="12476" y="1875"/>
                </a:lnTo>
                <a:cubicBezTo>
                  <a:pt x="12760" y="1402"/>
                  <a:pt x="12602" y="804"/>
                  <a:pt x="12130" y="583"/>
                </a:cubicBezTo>
                <a:lnTo>
                  <a:pt x="11437" y="142"/>
                </a:lnTo>
                <a:cubicBezTo>
                  <a:pt x="11277" y="46"/>
                  <a:pt x="11103" y="1"/>
                  <a:pt x="10933" y="1"/>
                </a:cubicBezTo>
                <a:close/>
              </a:path>
            </a:pathLst>
          </a:custGeom>
          <a:solidFill>
            <a:srgbClr val="00AFD7"/>
          </a:solidFill>
          <a:ln>
            <a:noFill/>
          </a:ln>
        </p:spPr>
        <p:txBody>
          <a:bodyPr spcFirstLastPara="1" wrap="square" lIns="121900" tIns="121900" rIns="121900" bIns="121900" anchor="ctr" anchorCtr="0">
            <a:noAutofit/>
          </a:bodyPr>
          <a:lstStyle/>
          <a:p>
            <a:endParaRPr sz="2400"/>
          </a:p>
        </p:txBody>
      </p:sp>
      <p:sp>
        <p:nvSpPr>
          <p:cNvPr id="29" name="Google Shape;4685;p46">
            <a:extLst>
              <a:ext uri="{FF2B5EF4-FFF2-40B4-BE49-F238E27FC236}">
                <a16:creationId xmlns:a16="http://schemas.microsoft.com/office/drawing/2014/main" id="{1183DDEB-BDC5-4539-9CBC-1160E454D7F6}"/>
              </a:ext>
            </a:extLst>
          </p:cNvPr>
          <p:cNvSpPr/>
          <p:nvPr userDrawn="1"/>
        </p:nvSpPr>
        <p:spPr>
          <a:xfrm>
            <a:off x="9996945" y="4835375"/>
            <a:ext cx="730944" cy="765835"/>
          </a:xfrm>
          <a:custGeom>
            <a:avLst/>
            <a:gdLst/>
            <a:ahLst/>
            <a:cxnLst/>
            <a:rect l="l" t="t" r="r" b="b"/>
            <a:pathLst>
              <a:path w="12666" h="12677" extrusionOk="0">
                <a:moveTo>
                  <a:pt x="8916" y="1639"/>
                </a:moveTo>
                <a:cubicBezTo>
                  <a:pt x="9137" y="1639"/>
                  <a:pt x="9294" y="1828"/>
                  <a:pt x="9294" y="2048"/>
                </a:cubicBezTo>
                <a:cubicBezTo>
                  <a:pt x="9294" y="2269"/>
                  <a:pt x="9105" y="2458"/>
                  <a:pt x="8916" y="2458"/>
                </a:cubicBezTo>
                <a:lnTo>
                  <a:pt x="3655" y="2458"/>
                </a:lnTo>
                <a:cubicBezTo>
                  <a:pt x="3434" y="2458"/>
                  <a:pt x="3245" y="2269"/>
                  <a:pt x="3245" y="2048"/>
                </a:cubicBezTo>
                <a:cubicBezTo>
                  <a:pt x="3245" y="1796"/>
                  <a:pt x="3434" y="1639"/>
                  <a:pt x="3655" y="1639"/>
                </a:cubicBezTo>
                <a:close/>
                <a:moveTo>
                  <a:pt x="10555" y="3245"/>
                </a:moveTo>
                <a:cubicBezTo>
                  <a:pt x="10807" y="3245"/>
                  <a:pt x="10964" y="3434"/>
                  <a:pt x="10964" y="3686"/>
                </a:cubicBezTo>
                <a:cubicBezTo>
                  <a:pt x="10964" y="3939"/>
                  <a:pt x="10807" y="4128"/>
                  <a:pt x="10555" y="4128"/>
                </a:cubicBezTo>
                <a:lnTo>
                  <a:pt x="2017" y="4128"/>
                </a:lnTo>
                <a:cubicBezTo>
                  <a:pt x="1765" y="4128"/>
                  <a:pt x="1607" y="3939"/>
                  <a:pt x="1607" y="3686"/>
                </a:cubicBezTo>
                <a:cubicBezTo>
                  <a:pt x="1607" y="3434"/>
                  <a:pt x="1828" y="3245"/>
                  <a:pt x="2017" y="3245"/>
                </a:cubicBezTo>
                <a:close/>
                <a:moveTo>
                  <a:pt x="6711" y="5766"/>
                </a:moveTo>
                <a:cubicBezTo>
                  <a:pt x="7593" y="5766"/>
                  <a:pt x="8349" y="6522"/>
                  <a:pt x="8349" y="7436"/>
                </a:cubicBezTo>
                <a:cubicBezTo>
                  <a:pt x="8349" y="8349"/>
                  <a:pt x="7593" y="9074"/>
                  <a:pt x="6711" y="9074"/>
                </a:cubicBezTo>
                <a:cubicBezTo>
                  <a:pt x="5797" y="9074"/>
                  <a:pt x="5041" y="8349"/>
                  <a:pt x="5041" y="7436"/>
                </a:cubicBezTo>
                <a:cubicBezTo>
                  <a:pt x="5041" y="6522"/>
                  <a:pt x="5797" y="5766"/>
                  <a:pt x="6711" y="5766"/>
                </a:cubicBezTo>
                <a:close/>
                <a:moveTo>
                  <a:pt x="2048" y="0"/>
                </a:moveTo>
                <a:cubicBezTo>
                  <a:pt x="1828" y="0"/>
                  <a:pt x="1670" y="189"/>
                  <a:pt x="1670" y="378"/>
                </a:cubicBezTo>
                <a:cubicBezTo>
                  <a:pt x="1670" y="1040"/>
                  <a:pt x="1103" y="1639"/>
                  <a:pt x="410" y="1639"/>
                </a:cubicBezTo>
                <a:cubicBezTo>
                  <a:pt x="158" y="1639"/>
                  <a:pt x="0" y="1828"/>
                  <a:pt x="0" y="2048"/>
                </a:cubicBezTo>
                <a:lnTo>
                  <a:pt x="0" y="6994"/>
                </a:lnTo>
                <a:cubicBezTo>
                  <a:pt x="0" y="7247"/>
                  <a:pt x="189" y="7404"/>
                  <a:pt x="410" y="7404"/>
                </a:cubicBezTo>
                <a:cubicBezTo>
                  <a:pt x="1072" y="7404"/>
                  <a:pt x="1670" y="7940"/>
                  <a:pt x="1670" y="8601"/>
                </a:cubicBezTo>
                <a:cubicBezTo>
                  <a:pt x="1670" y="8853"/>
                  <a:pt x="1859" y="9042"/>
                  <a:pt x="2048" y="9042"/>
                </a:cubicBezTo>
                <a:lnTo>
                  <a:pt x="4884" y="9042"/>
                </a:lnTo>
                <a:lnTo>
                  <a:pt x="5073" y="9231"/>
                </a:lnTo>
                <a:lnTo>
                  <a:pt x="5073" y="12224"/>
                </a:lnTo>
                <a:cubicBezTo>
                  <a:pt x="5073" y="12468"/>
                  <a:pt x="5298" y="12654"/>
                  <a:pt x="5517" y="12654"/>
                </a:cubicBezTo>
                <a:cubicBezTo>
                  <a:pt x="5581" y="12654"/>
                  <a:pt x="5645" y="12638"/>
                  <a:pt x="5703" y="12602"/>
                </a:cubicBezTo>
                <a:lnTo>
                  <a:pt x="6743" y="11909"/>
                </a:lnTo>
                <a:lnTo>
                  <a:pt x="7782" y="12602"/>
                </a:lnTo>
                <a:cubicBezTo>
                  <a:pt x="7850" y="12653"/>
                  <a:pt x="7926" y="12676"/>
                  <a:pt x="8002" y="12676"/>
                </a:cubicBezTo>
                <a:cubicBezTo>
                  <a:pt x="8210" y="12676"/>
                  <a:pt x="8412" y="12501"/>
                  <a:pt x="8412" y="12224"/>
                </a:cubicBezTo>
                <a:lnTo>
                  <a:pt x="8412" y="9231"/>
                </a:lnTo>
                <a:lnTo>
                  <a:pt x="8601" y="9042"/>
                </a:lnTo>
                <a:lnTo>
                  <a:pt x="10618" y="9042"/>
                </a:lnTo>
                <a:cubicBezTo>
                  <a:pt x="10838" y="9042"/>
                  <a:pt x="10996" y="8853"/>
                  <a:pt x="10996" y="8601"/>
                </a:cubicBezTo>
                <a:cubicBezTo>
                  <a:pt x="10996" y="7940"/>
                  <a:pt x="11563" y="7404"/>
                  <a:pt x="12224" y="7404"/>
                </a:cubicBezTo>
                <a:cubicBezTo>
                  <a:pt x="12445" y="7404"/>
                  <a:pt x="12665" y="7184"/>
                  <a:pt x="12665" y="6994"/>
                </a:cubicBezTo>
                <a:lnTo>
                  <a:pt x="12665" y="2048"/>
                </a:lnTo>
                <a:cubicBezTo>
                  <a:pt x="12602" y="1796"/>
                  <a:pt x="12445" y="1639"/>
                  <a:pt x="12224" y="1639"/>
                </a:cubicBezTo>
                <a:cubicBezTo>
                  <a:pt x="11531" y="1639"/>
                  <a:pt x="10996" y="1103"/>
                  <a:pt x="10996" y="378"/>
                </a:cubicBezTo>
                <a:cubicBezTo>
                  <a:pt x="10996" y="158"/>
                  <a:pt x="10807" y="0"/>
                  <a:pt x="10586" y="0"/>
                </a:cubicBezTo>
                <a:close/>
              </a:path>
            </a:pathLst>
          </a:custGeom>
          <a:solidFill>
            <a:srgbClr val="00AFD7"/>
          </a:solidFill>
          <a:ln>
            <a:noFill/>
          </a:ln>
        </p:spPr>
        <p:txBody>
          <a:bodyPr spcFirstLastPara="1" wrap="square" lIns="121900" tIns="121900" rIns="121900" bIns="121900" anchor="ctr" anchorCtr="0">
            <a:noAutofit/>
          </a:bodyPr>
          <a:lstStyle/>
          <a:p>
            <a:endParaRPr sz="2400"/>
          </a:p>
        </p:txBody>
      </p:sp>
      <p:grpSp>
        <p:nvGrpSpPr>
          <p:cNvPr id="30" name="Google Shape;6487;p50">
            <a:extLst>
              <a:ext uri="{FF2B5EF4-FFF2-40B4-BE49-F238E27FC236}">
                <a16:creationId xmlns:a16="http://schemas.microsoft.com/office/drawing/2014/main" id="{B825099A-348F-4375-9A8E-0FC951213E19}"/>
              </a:ext>
            </a:extLst>
          </p:cNvPr>
          <p:cNvGrpSpPr/>
          <p:nvPr userDrawn="1"/>
        </p:nvGrpSpPr>
        <p:grpSpPr>
          <a:xfrm>
            <a:off x="3637421" y="3733211"/>
            <a:ext cx="738422" cy="782838"/>
            <a:chOff x="-31094350" y="3194000"/>
            <a:chExt cx="292225" cy="291650"/>
          </a:xfrm>
          <a:solidFill>
            <a:srgbClr val="00AFD7"/>
          </a:solidFill>
        </p:grpSpPr>
        <p:sp>
          <p:nvSpPr>
            <p:cNvPr id="31" name="Google Shape;6488;p50">
              <a:extLst>
                <a:ext uri="{FF2B5EF4-FFF2-40B4-BE49-F238E27FC236}">
                  <a16:creationId xmlns:a16="http://schemas.microsoft.com/office/drawing/2014/main" id="{AD18E51F-EDA9-4919-B9F5-D6B20D4F2DF6}"/>
                </a:ext>
              </a:extLst>
            </p:cNvPr>
            <p:cNvSpPr/>
            <p:nvPr/>
          </p:nvSpPr>
          <p:spPr>
            <a:xfrm>
              <a:off x="-31033700" y="3194000"/>
              <a:ext cx="103200" cy="34100"/>
            </a:xfrm>
            <a:custGeom>
              <a:avLst/>
              <a:gdLst/>
              <a:ahLst/>
              <a:cxnLst/>
              <a:rect l="l" t="t" r="r" b="b"/>
              <a:pathLst>
                <a:path w="4128" h="1364" extrusionOk="0">
                  <a:moveTo>
                    <a:pt x="645" y="0"/>
                  </a:moveTo>
                  <a:cubicBezTo>
                    <a:pt x="263" y="0"/>
                    <a:pt x="0" y="296"/>
                    <a:pt x="0" y="670"/>
                  </a:cubicBezTo>
                  <a:lnTo>
                    <a:pt x="0" y="1016"/>
                  </a:lnTo>
                  <a:cubicBezTo>
                    <a:pt x="0" y="1205"/>
                    <a:pt x="158" y="1363"/>
                    <a:pt x="347" y="1363"/>
                  </a:cubicBezTo>
                  <a:lnTo>
                    <a:pt x="3781" y="1363"/>
                  </a:lnTo>
                  <a:cubicBezTo>
                    <a:pt x="3970" y="1363"/>
                    <a:pt x="4127" y="1205"/>
                    <a:pt x="4127" y="1016"/>
                  </a:cubicBezTo>
                  <a:lnTo>
                    <a:pt x="4127" y="670"/>
                  </a:lnTo>
                  <a:cubicBezTo>
                    <a:pt x="4127" y="260"/>
                    <a:pt x="3812" y="8"/>
                    <a:pt x="3466" y="8"/>
                  </a:cubicBezTo>
                  <a:lnTo>
                    <a:pt x="756" y="8"/>
                  </a:lnTo>
                  <a:cubicBezTo>
                    <a:pt x="718" y="3"/>
                    <a:pt x="681" y="0"/>
                    <a:pt x="645" y="0"/>
                  </a:cubicBezTo>
                  <a:close/>
                </a:path>
              </a:pathLst>
            </a:custGeom>
            <a:grpFill/>
            <a:ln>
              <a:noFill/>
            </a:ln>
          </p:spPr>
          <p:txBody>
            <a:bodyPr spcFirstLastPara="1" wrap="square" lIns="121900" tIns="121900" rIns="121900" bIns="121900" anchor="ctr" anchorCtr="0">
              <a:noAutofit/>
            </a:bodyPr>
            <a:lstStyle/>
            <a:p>
              <a:endParaRPr sz="2400">
                <a:latin typeface="Interstate Light" panose="02000506030000020004" pitchFamily="2" charset="0"/>
              </a:endParaRPr>
            </a:p>
          </p:txBody>
        </p:sp>
        <p:sp>
          <p:nvSpPr>
            <p:cNvPr id="32" name="Google Shape;6489;p50">
              <a:extLst>
                <a:ext uri="{FF2B5EF4-FFF2-40B4-BE49-F238E27FC236}">
                  <a16:creationId xmlns:a16="http://schemas.microsoft.com/office/drawing/2014/main" id="{0D750AD8-8829-4A1F-8033-D794DFE6B961}"/>
                </a:ext>
              </a:extLst>
            </p:cNvPr>
            <p:cNvSpPr/>
            <p:nvPr/>
          </p:nvSpPr>
          <p:spPr>
            <a:xfrm>
              <a:off x="-31042375" y="3346200"/>
              <a:ext cx="16550" cy="18150"/>
            </a:xfrm>
            <a:custGeom>
              <a:avLst/>
              <a:gdLst/>
              <a:ahLst/>
              <a:cxnLst/>
              <a:rect l="l" t="t" r="r" b="b"/>
              <a:pathLst>
                <a:path w="662" h="726" extrusionOk="0">
                  <a:moveTo>
                    <a:pt x="1" y="1"/>
                  </a:moveTo>
                  <a:lnTo>
                    <a:pt x="1" y="725"/>
                  </a:lnTo>
                  <a:lnTo>
                    <a:pt x="662" y="725"/>
                  </a:lnTo>
                  <a:lnTo>
                    <a:pt x="662" y="1"/>
                  </a:lnTo>
                  <a:close/>
                </a:path>
              </a:pathLst>
            </a:custGeom>
            <a:grpFill/>
            <a:ln>
              <a:noFill/>
            </a:ln>
          </p:spPr>
          <p:txBody>
            <a:bodyPr spcFirstLastPara="1" wrap="square" lIns="121900" tIns="121900" rIns="121900" bIns="121900" anchor="ctr" anchorCtr="0">
              <a:noAutofit/>
            </a:bodyPr>
            <a:lstStyle/>
            <a:p>
              <a:endParaRPr sz="2400">
                <a:latin typeface="Interstate Light" panose="02000506030000020004" pitchFamily="2" charset="0"/>
              </a:endParaRPr>
            </a:p>
          </p:txBody>
        </p:sp>
        <p:sp>
          <p:nvSpPr>
            <p:cNvPr id="33" name="Google Shape;6490;p50">
              <a:extLst>
                <a:ext uri="{FF2B5EF4-FFF2-40B4-BE49-F238E27FC236}">
                  <a16:creationId xmlns:a16="http://schemas.microsoft.com/office/drawing/2014/main" id="{F1816985-CF12-4343-8BD8-9241D5086F5F}"/>
                </a:ext>
              </a:extLst>
            </p:cNvPr>
            <p:cNvSpPr/>
            <p:nvPr/>
          </p:nvSpPr>
          <p:spPr>
            <a:xfrm>
              <a:off x="-31042375" y="3278475"/>
              <a:ext cx="16550" cy="16550"/>
            </a:xfrm>
            <a:custGeom>
              <a:avLst/>
              <a:gdLst/>
              <a:ahLst/>
              <a:cxnLst/>
              <a:rect l="l" t="t" r="r" b="b"/>
              <a:pathLst>
                <a:path w="662" h="662" extrusionOk="0">
                  <a:moveTo>
                    <a:pt x="1" y="0"/>
                  </a:moveTo>
                  <a:lnTo>
                    <a:pt x="1" y="662"/>
                  </a:lnTo>
                  <a:lnTo>
                    <a:pt x="662" y="662"/>
                  </a:lnTo>
                  <a:lnTo>
                    <a:pt x="662" y="0"/>
                  </a:lnTo>
                  <a:close/>
                </a:path>
              </a:pathLst>
            </a:custGeom>
            <a:grpFill/>
            <a:ln>
              <a:noFill/>
            </a:ln>
          </p:spPr>
          <p:txBody>
            <a:bodyPr spcFirstLastPara="1" wrap="square" lIns="121900" tIns="121900" rIns="121900" bIns="121900" anchor="ctr" anchorCtr="0">
              <a:noAutofit/>
            </a:bodyPr>
            <a:lstStyle/>
            <a:p>
              <a:endParaRPr sz="2400">
                <a:latin typeface="Interstate Light" panose="02000506030000020004" pitchFamily="2" charset="0"/>
              </a:endParaRPr>
            </a:p>
          </p:txBody>
        </p:sp>
        <p:sp>
          <p:nvSpPr>
            <p:cNvPr id="34" name="Google Shape;6491;p50">
              <a:extLst>
                <a:ext uri="{FF2B5EF4-FFF2-40B4-BE49-F238E27FC236}">
                  <a16:creationId xmlns:a16="http://schemas.microsoft.com/office/drawing/2014/main" id="{9FD3EAD8-A82A-4F54-A16E-74428B051AA9}"/>
                </a:ext>
              </a:extLst>
            </p:cNvPr>
            <p:cNvSpPr/>
            <p:nvPr/>
          </p:nvSpPr>
          <p:spPr>
            <a:xfrm>
              <a:off x="-31042375" y="3416300"/>
              <a:ext cx="16550" cy="16575"/>
            </a:xfrm>
            <a:custGeom>
              <a:avLst/>
              <a:gdLst/>
              <a:ahLst/>
              <a:cxnLst/>
              <a:rect l="l" t="t" r="r" b="b"/>
              <a:pathLst>
                <a:path w="662" h="663" extrusionOk="0">
                  <a:moveTo>
                    <a:pt x="1" y="1"/>
                  </a:moveTo>
                  <a:lnTo>
                    <a:pt x="1" y="662"/>
                  </a:lnTo>
                  <a:lnTo>
                    <a:pt x="662" y="662"/>
                  </a:lnTo>
                  <a:lnTo>
                    <a:pt x="662" y="1"/>
                  </a:lnTo>
                  <a:close/>
                </a:path>
              </a:pathLst>
            </a:custGeom>
            <a:grpFill/>
            <a:ln>
              <a:noFill/>
            </a:ln>
          </p:spPr>
          <p:txBody>
            <a:bodyPr spcFirstLastPara="1" wrap="square" lIns="121900" tIns="121900" rIns="121900" bIns="121900" anchor="ctr" anchorCtr="0">
              <a:noAutofit/>
            </a:bodyPr>
            <a:lstStyle/>
            <a:p>
              <a:endParaRPr sz="2400">
                <a:latin typeface="Interstate Light" panose="02000506030000020004" pitchFamily="2" charset="0"/>
              </a:endParaRPr>
            </a:p>
          </p:txBody>
        </p:sp>
        <p:sp>
          <p:nvSpPr>
            <p:cNvPr id="35" name="Google Shape;6492;p50">
              <a:extLst>
                <a:ext uri="{FF2B5EF4-FFF2-40B4-BE49-F238E27FC236}">
                  <a16:creationId xmlns:a16="http://schemas.microsoft.com/office/drawing/2014/main" id="{92A87FC7-ADE5-4A4A-9195-B372106EF4FF}"/>
                </a:ext>
              </a:extLst>
            </p:cNvPr>
            <p:cNvSpPr/>
            <p:nvPr/>
          </p:nvSpPr>
          <p:spPr>
            <a:xfrm>
              <a:off x="-31094350" y="3210725"/>
              <a:ext cx="222900" cy="274925"/>
            </a:xfrm>
            <a:custGeom>
              <a:avLst/>
              <a:gdLst/>
              <a:ahLst/>
              <a:cxnLst/>
              <a:rect l="l" t="t" r="r" b="b"/>
              <a:pathLst>
                <a:path w="8916" h="10997" extrusionOk="0">
                  <a:moveTo>
                    <a:pt x="7183" y="2049"/>
                  </a:moveTo>
                  <a:cubicBezTo>
                    <a:pt x="7404" y="2049"/>
                    <a:pt x="7561" y="2206"/>
                    <a:pt x="7561" y="2395"/>
                  </a:cubicBezTo>
                  <a:cubicBezTo>
                    <a:pt x="7561" y="2584"/>
                    <a:pt x="7404" y="2742"/>
                    <a:pt x="7183" y="2742"/>
                  </a:cubicBezTo>
                  <a:lnTo>
                    <a:pt x="4474" y="2742"/>
                  </a:lnTo>
                  <a:cubicBezTo>
                    <a:pt x="4285" y="2742"/>
                    <a:pt x="4127" y="2584"/>
                    <a:pt x="4127" y="2395"/>
                  </a:cubicBezTo>
                  <a:cubicBezTo>
                    <a:pt x="4127" y="2206"/>
                    <a:pt x="4285" y="2049"/>
                    <a:pt x="4474" y="2049"/>
                  </a:cubicBezTo>
                  <a:close/>
                  <a:moveTo>
                    <a:pt x="3151" y="2017"/>
                  </a:moveTo>
                  <a:cubicBezTo>
                    <a:pt x="3340" y="2017"/>
                    <a:pt x="3497" y="2175"/>
                    <a:pt x="3497" y="2364"/>
                  </a:cubicBezTo>
                  <a:lnTo>
                    <a:pt x="3497" y="3750"/>
                  </a:lnTo>
                  <a:cubicBezTo>
                    <a:pt x="3497" y="3939"/>
                    <a:pt x="3340" y="4097"/>
                    <a:pt x="3151" y="4097"/>
                  </a:cubicBezTo>
                  <a:lnTo>
                    <a:pt x="1764" y="4097"/>
                  </a:lnTo>
                  <a:cubicBezTo>
                    <a:pt x="1575" y="4097"/>
                    <a:pt x="1418" y="3939"/>
                    <a:pt x="1418" y="3750"/>
                  </a:cubicBezTo>
                  <a:lnTo>
                    <a:pt x="1418" y="2364"/>
                  </a:lnTo>
                  <a:cubicBezTo>
                    <a:pt x="1418" y="2175"/>
                    <a:pt x="1575" y="2017"/>
                    <a:pt x="1764" y="2017"/>
                  </a:cubicBezTo>
                  <a:close/>
                  <a:moveTo>
                    <a:pt x="5860" y="3372"/>
                  </a:moveTo>
                  <a:cubicBezTo>
                    <a:pt x="6049" y="3372"/>
                    <a:pt x="6207" y="3529"/>
                    <a:pt x="6207" y="3750"/>
                  </a:cubicBezTo>
                  <a:cubicBezTo>
                    <a:pt x="6207" y="3939"/>
                    <a:pt x="6049" y="4097"/>
                    <a:pt x="5860" y="4097"/>
                  </a:cubicBezTo>
                  <a:lnTo>
                    <a:pt x="4474" y="4097"/>
                  </a:lnTo>
                  <a:cubicBezTo>
                    <a:pt x="4285" y="4097"/>
                    <a:pt x="4127" y="3939"/>
                    <a:pt x="4127" y="3750"/>
                  </a:cubicBezTo>
                  <a:cubicBezTo>
                    <a:pt x="4127" y="3529"/>
                    <a:pt x="4285" y="3372"/>
                    <a:pt x="4474" y="3372"/>
                  </a:cubicBezTo>
                  <a:close/>
                  <a:moveTo>
                    <a:pt x="7183" y="4758"/>
                  </a:moveTo>
                  <a:cubicBezTo>
                    <a:pt x="7404" y="4758"/>
                    <a:pt x="7561" y="4916"/>
                    <a:pt x="7561" y="5105"/>
                  </a:cubicBezTo>
                  <a:cubicBezTo>
                    <a:pt x="7561" y="5325"/>
                    <a:pt x="7404" y="5483"/>
                    <a:pt x="7183" y="5483"/>
                  </a:cubicBezTo>
                  <a:lnTo>
                    <a:pt x="4474" y="5483"/>
                  </a:lnTo>
                  <a:cubicBezTo>
                    <a:pt x="4285" y="5483"/>
                    <a:pt x="4127" y="5325"/>
                    <a:pt x="4127" y="5105"/>
                  </a:cubicBezTo>
                  <a:cubicBezTo>
                    <a:pt x="4127" y="4916"/>
                    <a:pt x="4285" y="4758"/>
                    <a:pt x="4474" y="4758"/>
                  </a:cubicBezTo>
                  <a:close/>
                  <a:moveTo>
                    <a:pt x="3151" y="4758"/>
                  </a:moveTo>
                  <a:cubicBezTo>
                    <a:pt x="3340" y="4758"/>
                    <a:pt x="3497" y="4916"/>
                    <a:pt x="3497" y="5105"/>
                  </a:cubicBezTo>
                  <a:lnTo>
                    <a:pt x="3497" y="6491"/>
                  </a:lnTo>
                  <a:cubicBezTo>
                    <a:pt x="3497" y="6680"/>
                    <a:pt x="3340" y="6837"/>
                    <a:pt x="3151" y="6837"/>
                  </a:cubicBezTo>
                  <a:lnTo>
                    <a:pt x="1764" y="6837"/>
                  </a:lnTo>
                  <a:cubicBezTo>
                    <a:pt x="1575" y="6837"/>
                    <a:pt x="1418" y="6680"/>
                    <a:pt x="1418" y="6491"/>
                  </a:cubicBezTo>
                  <a:lnTo>
                    <a:pt x="1418" y="5105"/>
                  </a:lnTo>
                  <a:cubicBezTo>
                    <a:pt x="1418" y="4916"/>
                    <a:pt x="1575" y="4758"/>
                    <a:pt x="1764" y="4758"/>
                  </a:cubicBezTo>
                  <a:close/>
                  <a:moveTo>
                    <a:pt x="5860" y="6144"/>
                  </a:moveTo>
                  <a:cubicBezTo>
                    <a:pt x="6049" y="6144"/>
                    <a:pt x="6207" y="6302"/>
                    <a:pt x="6207" y="6491"/>
                  </a:cubicBezTo>
                  <a:cubicBezTo>
                    <a:pt x="6207" y="6680"/>
                    <a:pt x="6049" y="6837"/>
                    <a:pt x="5860" y="6837"/>
                  </a:cubicBezTo>
                  <a:lnTo>
                    <a:pt x="4474" y="6837"/>
                  </a:lnTo>
                  <a:cubicBezTo>
                    <a:pt x="4285" y="6837"/>
                    <a:pt x="4127" y="6680"/>
                    <a:pt x="4127" y="6491"/>
                  </a:cubicBezTo>
                  <a:cubicBezTo>
                    <a:pt x="4127" y="6302"/>
                    <a:pt x="4285" y="6144"/>
                    <a:pt x="4474" y="6144"/>
                  </a:cubicBezTo>
                  <a:close/>
                  <a:moveTo>
                    <a:pt x="7183" y="7562"/>
                  </a:moveTo>
                  <a:cubicBezTo>
                    <a:pt x="7404" y="7562"/>
                    <a:pt x="7561" y="7720"/>
                    <a:pt x="7561" y="7909"/>
                  </a:cubicBezTo>
                  <a:cubicBezTo>
                    <a:pt x="7561" y="8098"/>
                    <a:pt x="7404" y="8255"/>
                    <a:pt x="7183" y="8255"/>
                  </a:cubicBezTo>
                  <a:lnTo>
                    <a:pt x="4474" y="8255"/>
                  </a:lnTo>
                  <a:cubicBezTo>
                    <a:pt x="4285" y="8255"/>
                    <a:pt x="4127" y="8098"/>
                    <a:pt x="4127" y="7909"/>
                  </a:cubicBezTo>
                  <a:cubicBezTo>
                    <a:pt x="4127" y="7720"/>
                    <a:pt x="4285" y="7562"/>
                    <a:pt x="4474" y="7562"/>
                  </a:cubicBezTo>
                  <a:close/>
                  <a:moveTo>
                    <a:pt x="3151" y="7531"/>
                  </a:moveTo>
                  <a:cubicBezTo>
                    <a:pt x="3340" y="7531"/>
                    <a:pt x="3497" y="7657"/>
                    <a:pt x="3497" y="7877"/>
                  </a:cubicBezTo>
                  <a:lnTo>
                    <a:pt x="3497" y="9232"/>
                  </a:lnTo>
                  <a:cubicBezTo>
                    <a:pt x="3497" y="9452"/>
                    <a:pt x="3340" y="9610"/>
                    <a:pt x="3151" y="9610"/>
                  </a:cubicBezTo>
                  <a:lnTo>
                    <a:pt x="1764" y="9610"/>
                  </a:lnTo>
                  <a:cubicBezTo>
                    <a:pt x="1575" y="9610"/>
                    <a:pt x="1418" y="9452"/>
                    <a:pt x="1418" y="9232"/>
                  </a:cubicBezTo>
                  <a:lnTo>
                    <a:pt x="1418" y="7877"/>
                  </a:lnTo>
                  <a:cubicBezTo>
                    <a:pt x="1418" y="7657"/>
                    <a:pt x="1575" y="7531"/>
                    <a:pt x="1764" y="7531"/>
                  </a:cubicBezTo>
                  <a:close/>
                  <a:moveTo>
                    <a:pt x="5860" y="8885"/>
                  </a:moveTo>
                  <a:cubicBezTo>
                    <a:pt x="6049" y="8885"/>
                    <a:pt x="6207" y="9043"/>
                    <a:pt x="6207" y="9232"/>
                  </a:cubicBezTo>
                  <a:cubicBezTo>
                    <a:pt x="6207" y="9452"/>
                    <a:pt x="6049" y="9610"/>
                    <a:pt x="5860" y="9610"/>
                  </a:cubicBezTo>
                  <a:lnTo>
                    <a:pt x="4474" y="9610"/>
                  </a:lnTo>
                  <a:cubicBezTo>
                    <a:pt x="4285" y="9610"/>
                    <a:pt x="4127" y="9452"/>
                    <a:pt x="4127" y="9232"/>
                  </a:cubicBezTo>
                  <a:cubicBezTo>
                    <a:pt x="4127" y="9043"/>
                    <a:pt x="4285" y="8885"/>
                    <a:pt x="4474" y="8885"/>
                  </a:cubicBezTo>
                  <a:close/>
                  <a:moveTo>
                    <a:pt x="1040" y="1"/>
                  </a:moveTo>
                  <a:cubicBezTo>
                    <a:pt x="504" y="1"/>
                    <a:pt x="0" y="473"/>
                    <a:pt x="0" y="1009"/>
                  </a:cubicBezTo>
                  <a:lnTo>
                    <a:pt x="0" y="9956"/>
                  </a:lnTo>
                  <a:cubicBezTo>
                    <a:pt x="32" y="10524"/>
                    <a:pt x="504" y="10996"/>
                    <a:pt x="1040" y="10996"/>
                  </a:cubicBezTo>
                  <a:lnTo>
                    <a:pt x="7908" y="10996"/>
                  </a:lnTo>
                  <a:cubicBezTo>
                    <a:pt x="8444" y="10996"/>
                    <a:pt x="8916" y="10524"/>
                    <a:pt x="8916" y="9956"/>
                  </a:cubicBezTo>
                  <a:lnTo>
                    <a:pt x="8916" y="1009"/>
                  </a:lnTo>
                  <a:cubicBezTo>
                    <a:pt x="8916" y="473"/>
                    <a:pt x="8444" y="1"/>
                    <a:pt x="7908" y="1"/>
                  </a:cubicBezTo>
                  <a:lnTo>
                    <a:pt x="7183" y="1"/>
                  </a:lnTo>
                  <a:lnTo>
                    <a:pt x="7183" y="347"/>
                  </a:lnTo>
                  <a:cubicBezTo>
                    <a:pt x="7183" y="915"/>
                    <a:pt x="6711" y="1387"/>
                    <a:pt x="6175" y="1387"/>
                  </a:cubicBezTo>
                  <a:lnTo>
                    <a:pt x="2741" y="1387"/>
                  </a:lnTo>
                  <a:cubicBezTo>
                    <a:pt x="2206" y="1387"/>
                    <a:pt x="1733" y="915"/>
                    <a:pt x="1733" y="347"/>
                  </a:cubicBezTo>
                  <a:lnTo>
                    <a:pt x="1733" y="1"/>
                  </a:lnTo>
                  <a:close/>
                </a:path>
              </a:pathLst>
            </a:custGeom>
            <a:grpFill/>
            <a:ln>
              <a:noFill/>
            </a:ln>
          </p:spPr>
          <p:txBody>
            <a:bodyPr spcFirstLastPara="1" wrap="square" lIns="121900" tIns="121900" rIns="121900" bIns="121900" anchor="ctr" anchorCtr="0">
              <a:noAutofit/>
            </a:bodyPr>
            <a:lstStyle/>
            <a:p>
              <a:endParaRPr sz="2400">
                <a:latin typeface="Interstate Light" panose="02000506030000020004" pitchFamily="2" charset="0"/>
              </a:endParaRPr>
            </a:p>
          </p:txBody>
        </p:sp>
        <p:sp>
          <p:nvSpPr>
            <p:cNvPr id="36" name="Google Shape;6493;p50">
              <a:extLst>
                <a:ext uri="{FF2B5EF4-FFF2-40B4-BE49-F238E27FC236}">
                  <a16:creationId xmlns:a16="http://schemas.microsoft.com/office/drawing/2014/main" id="{CA17D010-4F80-499F-BAE8-85463E2BFDB0}"/>
                </a:ext>
              </a:extLst>
            </p:cNvPr>
            <p:cNvSpPr/>
            <p:nvPr/>
          </p:nvSpPr>
          <p:spPr>
            <a:xfrm>
              <a:off x="-30853350" y="3295000"/>
              <a:ext cx="51225" cy="104000"/>
            </a:xfrm>
            <a:custGeom>
              <a:avLst/>
              <a:gdLst/>
              <a:ahLst/>
              <a:cxnLst/>
              <a:rect l="l" t="t" r="r" b="b"/>
              <a:pathLst>
                <a:path w="2049" h="4160" extrusionOk="0">
                  <a:moveTo>
                    <a:pt x="1" y="1"/>
                  </a:moveTo>
                  <a:lnTo>
                    <a:pt x="1" y="4160"/>
                  </a:lnTo>
                  <a:lnTo>
                    <a:pt x="2049" y="4160"/>
                  </a:lnTo>
                  <a:lnTo>
                    <a:pt x="2049" y="1"/>
                  </a:lnTo>
                  <a:close/>
                </a:path>
              </a:pathLst>
            </a:custGeom>
            <a:grpFill/>
            <a:ln>
              <a:noFill/>
            </a:ln>
          </p:spPr>
          <p:txBody>
            <a:bodyPr spcFirstLastPara="1" wrap="square" lIns="121900" tIns="121900" rIns="121900" bIns="121900" anchor="ctr" anchorCtr="0">
              <a:noAutofit/>
            </a:bodyPr>
            <a:lstStyle/>
            <a:p>
              <a:endParaRPr sz="2400">
                <a:latin typeface="Interstate Light" panose="02000506030000020004" pitchFamily="2" charset="0"/>
              </a:endParaRPr>
            </a:p>
          </p:txBody>
        </p:sp>
        <p:sp>
          <p:nvSpPr>
            <p:cNvPr id="37" name="Google Shape;6494;p50">
              <a:extLst>
                <a:ext uri="{FF2B5EF4-FFF2-40B4-BE49-F238E27FC236}">
                  <a16:creationId xmlns:a16="http://schemas.microsoft.com/office/drawing/2014/main" id="{1CB54BDC-C931-42B7-99AC-C6B89B13A35A}"/>
                </a:ext>
              </a:extLst>
            </p:cNvPr>
            <p:cNvSpPr/>
            <p:nvPr/>
          </p:nvSpPr>
          <p:spPr>
            <a:xfrm>
              <a:off x="-30853350" y="3227275"/>
              <a:ext cx="51225" cy="51225"/>
            </a:xfrm>
            <a:custGeom>
              <a:avLst/>
              <a:gdLst/>
              <a:ahLst/>
              <a:cxnLst/>
              <a:rect l="l" t="t" r="r" b="b"/>
              <a:pathLst>
                <a:path w="2049" h="2049" extrusionOk="0">
                  <a:moveTo>
                    <a:pt x="1009" y="1"/>
                  </a:moveTo>
                  <a:cubicBezTo>
                    <a:pt x="473" y="1"/>
                    <a:pt x="1" y="473"/>
                    <a:pt x="1" y="1040"/>
                  </a:cubicBezTo>
                  <a:lnTo>
                    <a:pt x="1" y="2048"/>
                  </a:lnTo>
                  <a:lnTo>
                    <a:pt x="2049" y="2048"/>
                  </a:lnTo>
                  <a:lnTo>
                    <a:pt x="2049" y="1040"/>
                  </a:lnTo>
                  <a:cubicBezTo>
                    <a:pt x="2049" y="473"/>
                    <a:pt x="1576" y="1"/>
                    <a:pt x="1009" y="1"/>
                  </a:cubicBezTo>
                  <a:close/>
                </a:path>
              </a:pathLst>
            </a:custGeom>
            <a:grpFill/>
            <a:ln>
              <a:noFill/>
            </a:ln>
          </p:spPr>
          <p:txBody>
            <a:bodyPr spcFirstLastPara="1" wrap="square" lIns="121900" tIns="121900" rIns="121900" bIns="121900" anchor="ctr" anchorCtr="0">
              <a:noAutofit/>
            </a:bodyPr>
            <a:lstStyle/>
            <a:p>
              <a:endParaRPr sz="2400">
                <a:latin typeface="Interstate Light" panose="02000506030000020004" pitchFamily="2" charset="0"/>
              </a:endParaRPr>
            </a:p>
          </p:txBody>
        </p:sp>
        <p:sp>
          <p:nvSpPr>
            <p:cNvPr id="38" name="Google Shape;6495;p50">
              <a:extLst>
                <a:ext uri="{FF2B5EF4-FFF2-40B4-BE49-F238E27FC236}">
                  <a16:creationId xmlns:a16="http://schemas.microsoft.com/office/drawing/2014/main" id="{8C8F0B02-B296-4C15-B9DA-388ADE3D20CF}"/>
                </a:ext>
              </a:extLst>
            </p:cNvPr>
            <p:cNvSpPr/>
            <p:nvPr/>
          </p:nvSpPr>
          <p:spPr>
            <a:xfrm>
              <a:off x="-30851775" y="3416300"/>
              <a:ext cx="46500" cy="51225"/>
            </a:xfrm>
            <a:custGeom>
              <a:avLst/>
              <a:gdLst/>
              <a:ahLst/>
              <a:cxnLst/>
              <a:rect l="l" t="t" r="r" b="b"/>
              <a:pathLst>
                <a:path w="1860" h="2049" extrusionOk="0">
                  <a:moveTo>
                    <a:pt x="1" y="1"/>
                  </a:moveTo>
                  <a:lnTo>
                    <a:pt x="599" y="1796"/>
                  </a:lnTo>
                  <a:cubicBezTo>
                    <a:pt x="694" y="1985"/>
                    <a:pt x="788" y="2048"/>
                    <a:pt x="946" y="2048"/>
                  </a:cubicBezTo>
                  <a:cubicBezTo>
                    <a:pt x="1103" y="2048"/>
                    <a:pt x="1229" y="1985"/>
                    <a:pt x="1261" y="1796"/>
                  </a:cubicBezTo>
                  <a:lnTo>
                    <a:pt x="1860" y="1"/>
                  </a:lnTo>
                  <a:close/>
                </a:path>
              </a:pathLst>
            </a:custGeom>
            <a:grpFill/>
            <a:ln>
              <a:noFill/>
            </a:ln>
          </p:spPr>
          <p:txBody>
            <a:bodyPr spcFirstLastPara="1" wrap="square" lIns="121900" tIns="121900" rIns="121900" bIns="121900" anchor="ctr" anchorCtr="0">
              <a:noAutofit/>
            </a:bodyPr>
            <a:lstStyle/>
            <a:p>
              <a:endParaRPr sz="2400">
                <a:latin typeface="Interstate Light" panose="02000506030000020004" pitchFamily="2" charset="0"/>
              </a:endParaRPr>
            </a:p>
          </p:txBody>
        </p:sp>
      </p:grpSp>
      <p:sp>
        <p:nvSpPr>
          <p:cNvPr id="40" name="Text Placeholder 19">
            <a:extLst>
              <a:ext uri="{FF2B5EF4-FFF2-40B4-BE49-F238E27FC236}">
                <a16:creationId xmlns:a16="http://schemas.microsoft.com/office/drawing/2014/main" id="{34DE818E-C101-4785-A293-7F8F54912944}"/>
              </a:ext>
            </a:extLst>
          </p:cNvPr>
          <p:cNvSpPr>
            <a:spLocks noGrp="1"/>
          </p:cNvSpPr>
          <p:nvPr>
            <p:ph type="body" sz="quarter" idx="15" hasCustomPrompt="1"/>
          </p:nvPr>
        </p:nvSpPr>
        <p:spPr>
          <a:xfrm>
            <a:off x="858915" y="2937994"/>
            <a:ext cx="1837092"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Edit text</a:t>
            </a:r>
          </a:p>
        </p:txBody>
      </p:sp>
      <p:sp>
        <p:nvSpPr>
          <p:cNvPr id="41" name="Text Placeholder 19">
            <a:extLst>
              <a:ext uri="{FF2B5EF4-FFF2-40B4-BE49-F238E27FC236}">
                <a16:creationId xmlns:a16="http://schemas.microsoft.com/office/drawing/2014/main" id="{AEC7F515-4407-4265-8045-B69238344AF7}"/>
              </a:ext>
            </a:extLst>
          </p:cNvPr>
          <p:cNvSpPr>
            <a:spLocks noGrp="1"/>
          </p:cNvSpPr>
          <p:nvPr>
            <p:ph type="body" sz="quarter" idx="16" hasCustomPrompt="1"/>
          </p:nvPr>
        </p:nvSpPr>
        <p:spPr>
          <a:xfrm>
            <a:off x="858915" y="3479720"/>
            <a:ext cx="1837092" cy="779023"/>
          </a:xfrm>
        </p:spPr>
        <p:txBody>
          <a:bodyPr anchor="t">
            <a:normAutofit/>
          </a:bodyPr>
          <a:lstStyle>
            <a:lvl1pPr algn="ct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42" name="Text Placeholder 19">
            <a:extLst>
              <a:ext uri="{FF2B5EF4-FFF2-40B4-BE49-F238E27FC236}">
                <a16:creationId xmlns:a16="http://schemas.microsoft.com/office/drawing/2014/main" id="{9084315E-1BF3-4D72-BB30-58630F3CCA94}"/>
              </a:ext>
            </a:extLst>
          </p:cNvPr>
          <p:cNvSpPr>
            <a:spLocks noGrp="1"/>
          </p:cNvSpPr>
          <p:nvPr>
            <p:ph type="body" sz="quarter" idx="17" hasCustomPrompt="1"/>
          </p:nvPr>
        </p:nvSpPr>
        <p:spPr>
          <a:xfrm>
            <a:off x="2949404" y="5092675"/>
            <a:ext cx="1837092"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Edit text</a:t>
            </a:r>
          </a:p>
        </p:txBody>
      </p:sp>
      <p:sp>
        <p:nvSpPr>
          <p:cNvPr id="43" name="Text Placeholder 19">
            <a:extLst>
              <a:ext uri="{FF2B5EF4-FFF2-40B4-BE49-F238E27FC236}">
                <a16:creationId xmlns:a16="http://schemas.microsoft.com/office/drawing/2014/main" id="{1A9D4738-F316-449E-8FA0-D63885A5808E}"/>
              </a:ext>
            </a:extLst>
          </p:cNvPr>
          <p:cNvSpPr>
            <a:spLocks noGrp="1"/>
          </p:cNvSpPr>
          <p:nvPr>
            <p:ph type="body" sz="quarter" idx="18" hasCustomPrompt="1"/>
          </p:nvPr>
        </p:nvSpPr>
        <p:spPr>
          <a:xfrm>
            <a:off x="2949404" y="5634401"/>
            <a:ext cx="1837092" cy="779023"/>
          </a:xfrm>
        </p:spPr>
        <p:txBody>
          <a:bodyPr anchor="t">
            <a:normAutofit/>
          </a:bodyPr>
          <a:lstStyle>
            <a:lvl1pPr algn="ct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44" name="Text Placeholder 19">
            <a:extLst>
              <a:ext uri="{FF2B5EF4-FFF2-40B4-BE49-F238E27FC236}">
                <a16:creationId xmlns:a16="http://schemas.microsoft.com/office/drawing/2014/main" id="{8FE6523B-37F2-4161-823F-1795B1014F00}"/>
              </a:ext>
            </a:extLst>
          </p:cNvPr>
          <p:cNvSpPr>
            <a:spLocks noGrp="1"/>
          </p:cNvSpPr>
          <p:nvPr>
            <p:ph type="body" sz="quarter" idx="19" hasCustomPrompt="1"/>
          </p:nvPr>
        </p:nvSpPr>
        <p:spPr>
          <a:xfrm>
            <a:off x="5198591" y="2919678"/>
            <a:ext cx="1837092"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Edit text</a:t>
            </a:r>
          </a:p>
        </p:txBody>
      </p:sp>
      <p:sp>
        <p:nvSpPr>
          <p:cNvPr id="45" name="Text Placeholder 19">
            <a:extLst>
              <a:ext uri="{FF2B5EF4-FFF2-40B4-BE49-F238E27FC236}">
                <a16:creationId xmlns:a16="http://schemas.microsoft.com/office/drawing/2014/main" id="{D739CCE5-A5F8-4198-9878-2C4F32CE463D}"/>
              </a:ext>
            </a:extLst>
          </p:cNvPr>
          <p:cNvSpPr>
            <a:spLocks noGrp="1"/>
          </p:cNvSpPr>
          <p:nvPr>
            <p:ph type="body" sz="quarter" idx="20" hasCustomPrompt="1"/>
          </p:nvPr>
        </p:nvSpPr>
        <p:spPr>
          <a:xfrm>
            <a:off x="5198591" y="3461404"/>
            <a:ext cx="1837092" cy="779023"/>
          </a:xfrm>
        </p:spPr>
        <p:txBody>
          <a:bodyPr anchor="t">
            <a:normAutofit/>
          </a:bodyPr>
          <a:lstStyle>
            <a:lvl1pPr algn="ct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46" name="Text Placeholder 19">
            <a:extLst>
              <a:ext uri="{FF2B5EF4-FFF2-40B4-BE49-F238E27FC236}">
                <a16:creationId xmlns:a16="http://schemas.microsoft.com/office/drawing/2014/main" id="{DBC05EC4-9955-4B13-9240-D42F34470C09}"/>
              </a:ext>
            </a:extLst>
          </p:cNvPr>
          <p:cNvSpPr>
            <a:spLocks noGrp="1"/>
          </p:cNvSpPr>
          <p:nvPr>
            <p:ph type="body" sz="quarter" idx="21" hasCustomPrompt="1"/>
          </p:nvPr>
        </p:nvSpPr>
        <p:spPr>
          <a:xfrm>
            <a:off x="7323627" y="5139876"/>
            <a:ext cx="1837092"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Edit text</a:t>
            </a:r>
          </a:p>
        </p:txBody>
      </p:sp>
      <p:sp>
        <p:nvSpPr>
          <p:cNvPr id="47" name="Text Placeholder 19">
            <a:extLst>
              <a:ext uri="{FF2B5EF4-FFF2-40B4-BE49-F238E27FC236}">
                <a16:creationId xmlns:a16="http://schemas.microsoft.com/office/drawing/2014/main" id="{751CE63D-EB95-435C-897A-EEDBC43BBEB7}"/>
              </a:ext>
            </a:extLst>
          </p:cNvPr>
          <p:cNvSpPr>
            <a:spLocks noGrp="1"/>
          </p:cNvSpPr>
          <p:nvPr>
            <p:ph type="body" sz="quarter" idx="22" hasCustomPrompt="1"/>
          </p:nvPr>
        </p:nvSpPr>
        <p:spPr>
          <a:xfrm>
            <a:off x="7323627" y="5681602"/>
            <a:ext cx="1837092" cy="779023"/>
          </a:xfrm>
        </p:spPr>
        <p:txBody>
          <a:bodyPr anchor="t">
            <a:normAutofit/>
          </a:bodyPr>
          <a:lstStyle>
            <a:lvl1pPr algn="ct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48" name="Text Placeholder 19">
            <a:extLst>
              <a:ext uri="{FF2B5EF4-FFF2-40B4-BE49-F238E27FC236}">
                <a16:creationId xmlns:a16="http://schemas.microsoft.com/office/drawing/2014/main" id="{2F66B1CD-409A-480C-8CFC-1C8854B60231}"/>
              </a:ext>
            </a:extLst>
          </p:cNvPr>
          <p:cNvSpPr>
            <a:spLocks noGrp="1"/>
          </p:cNvSpPr>
          <p:nvPr>
            <p:ph type="body" sz="quarter" idx="23" hasCustomPrompt="1"/>
          </p:nvPr>
        </p:nvSpPr>
        <p:spPr>
          <a:xfrm>
            <a:off x="9547115" y="2937994"/>
            <a:ext cx="1837092"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Edit text</a:t>
            </a:r>
          </a:p>
        </p:txBody>
      </p:sp>
      <p:sp>
        <p:nvSpPr>
          <p:cNvPr id="49" name="Text Placeholder 19">
            <a:extLst>
              <a:ext uri="{FF2B5EF4-FFF2-40B4-BE49-F238E27FC236}">
                <a16:creationId xmlns:a16="http://schemas.microsoft.com/office/drawing/2014/main" id="{8662B034-5CA5-4D8A-8A26-7F842EDCD7A5}"/>
              </a:ext>
            </a:extLst>
          </p:cNvPr>
          <p:cNvSpPr>
            <a:spLocks noGrp="1"/>
          </p:cNvSpPr>
          <p:nvPr>
            <p:ph type="body" sz="quarter" idx="24" hasCustomPrompt="1"/>
          </p:nvPr>
        </p:nvSpPr>
        <p:spPr>
          <a:xfrm>
            <a:off x="9547115" y="3479720"/>
            <a:ext cx="1837092" cy="779023"/>
          </a:xfrm>
        </p:spPr>
        <p:txBody>
          <a:bodyPr anchor="t">
            <a:normAutofit/>
          </a:bodyPr>
          <a:lstStyle>
            <a:lvl1pPr algn="ct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39" name="Text Placeholder 19">
            <a:extLst>
              <a:ext uri="{FF2B5EF4-FFF2-40B4-BE49-F238E27FC236}">
                <a16:creationId xmlns:a16="http://schemas.microsoft.com/office/drawing/2014/main" id="{0924D91C-4C91-4433-97DF-C42ADF0218F5}"/>
              </a:ext>
            </a:extLst>
          </p:cNvPr>
          <p:cNvSpPr>
            <a:spLocks noGrp="1"/>
          </p:cNvSpPr>
          <p:nvPr>
            <p:ph type="body" sz="quarter" idx="11"/>
          </p:nvPr>
        </p:nvSpPr>
        <p:spPr>
          <a:xfrm>
            <a:off x="650663" y="2065085"/>
            <a:ext cx="10909820" cy="644523"/>
          </a:xfrm>
        </p:spPr>
        <p:txBody>
          <a:bodyPr anchor="b"/>
          <a:lstStyle>
            <a:lvl1pPr algn="ctr">
              <a:buNone/>
              <a:defRPr>
                <a:solidFill>
                  <a:schemeClr val="tx1"/>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spTree>
    <p:extLst>
      <p:ext uri="{BB962C8B-B14F-4D97-AF65-F5344CB8AC3E}">
        <p14:creationId xmlns:p14="http://schemas.microsoft.com/office/powerpoint/2010/main" val="33998818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Parallelogram 5">
            <a:extLst>
              <a:ext uri="{FF2B5EF4-FFF2-40B4-BE49-F238E27FC236}">
                <a16:creationId xmlns:a16="http://schemas.microsoft.com/office/drawing/2014/main" id="{9FF8D652-3EBB-4C7B-BD05-0369C8003866}"/>
              </a:ext>
            </a:extLst>
          </p:cNvPr>
          <p:cNvSpPr/>
          <p:nvPr userDrawn="1"/>
        </p:nvSpPr>
        <p:spPr>
          <a:xfrm>
            <a:off x="-16549" y="-10294"/>
            <a:ext cx="5754813" cy="6868294"/>
          </a:xfrm>
          <a:prstGeom prst="parallelogram">
            <a:avLst>
              <a:gd name="adj" fmla="val 30977"/>
            </a:avLst>
          </a:prstGeom>
          <a:solidFill>
            <a:srgbClr val="00AFD7"/>
          </a:solidFill>
          <a:ln w="127000" cap="rnd">
            <a:noFill/>
          </a:ln>
          <a:effectLst>
            <a:outerShdw blurRad="101600" dist="139700" dir="8040000" sx="91000" sy="91000" algn="t" rotWithShape="0">
              <a:prstClr val="black">
                <a:alpha val="30000"/>
              </a:prstClr>
            </a:outerShdw>
            <a:softEdge rad="0"/>
          </a:effectLst>
        </p:spPr>
        <p:txBody>
          <a:bodyPr vert="horz" lIns="45720" tIns="22860" rIns="45720" bIns="22860" rtlCol="0" anchor="ctr"/>
          <a:lstStyle/>
          <a:p>
            <a:endParaRPr lang="en-GB" sz="900" dirty="0">
              <a:solidFill>
                <a:schemeClr val="bg1"/>
              </a:solidFill>
            </a:endParaRPr>
          </a:p>
        </p:txBody>
      </p:sp>
      <p:pic>
        <p:nvPicPr>
          <p:cNvPr id="7" name="Picture 6">
            <a:extLst>
              <a:ext uri="{FF2B5EF4-FFF2-40B4-BE49-F238E27FC236}">
                <a16:creationId xmlns:a16="http://schemas.microsoft.com/office/drawing/2014/main" id="{1517B6DC-EF6C-4506-A498-BA16D3CB11B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8060" t="6666" r="22116" b="6666"/>
          <a:stretch/>
        </p:blipFill>
        <p:spPr>
          <a:xfrm>
            <a:off x="762480" y="526316"/>
            <a:ext cx="5124762" cy="5943600"/>
          </a:xfrm>
          <a:prstGeom prst="rect">
            <a:avLst/>
          </a:prstGeom>
        </p:spPr>
      </p:pic>
      <p:sp>
        <p:nvSpPr>
          <p:cNvPr id="8" name="Text Placeholder 19">
            <a:extLst>
              <a:ext uri="{FF2B5EF4-FFF2-40B4-BE49-F238E27FC236}">
                <a16:creationId xmlns:a16="http://schemas.microsoft.com/office/drawing/2014/main" id="{B48B4978-FAA6-4EBE-8826-FE06186CBA15}"/>
              </a:ext>
            </a:extLst>
          </p:cNvPr>
          <p:cNvSpPr>
            <a:spLocks noGrp="1"/>
          </p:cNvSpPr>
          <p:nvPr>
            <p:ph type="body" sz="quarter" idx="13" hasCustomPrompt="1"/>
          </p:nvPr>
        </p:nvSpPr>
        <p:spPr>
          <a:xfrm>
            <a:off x="6096000" y="526316"/>
            <a:ext cx="5036874" cy="875455"/>
          </a:xfrm>
        </p:spPr>
        <p:txBody>
          <a:bodyPr anchor="ctr">
            <a:noAutofit/>
          </a:bodyPr>
          <a:lstStyle>
            <a:lvl1pPr algn="l">
              <a:buNone/>
              <a:defRPr sz="28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9" name="Text Placeholder 19">
            <a:extLst>
              <a:ext uri="{FF2B5EF4-FFF2-40B4-BE49-F238E27FC236}">
                <a16:creationId xmlns:a16="http://schemas.microsoft.com/office/drawing/2014/main" id="{D9BFE7D5-958A-4889-97F3-9FCB773CFC51}"/>
              </a:ext>
            </a:extLst>
          </p:cNvPr>
          <p:cNvSpPr>
            <a:spLocks noGrp="1"/>
          </p:cNvSpPr>
          <p:nvPr>
            <p:ph type="body" sz="quarter" idx="14" hasCustomPrompt="1"/>
          </p:nvPr>
        </p:nvSpPr>
        <p:spPr>
          <a:xfrm>
            <a:off x="6095999" y="1553029"/>
            <a:ext cx="5036873" cy="4778655"/>
          </a:xfrm>
        </p:spPr>
        <p:txBody>
          <a:bodyPr anchor="t">
            <a:noAutofit/>
          </a:bodyPr>
          <a:lstStyle>
            <a:lvl1pPr marL="342900" indent="-342900" algn="l">
              <a:buClr>
                <a:srgbClr val="00AFD7"/>
              </a:buClr>
              <a:buFont typeface="Wingdings" panose="05000000000000000000" pitchFamily="2" charset="2"/>
              <a:buChar char="ü"/>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lvl="0"/>
            <a:endParaRPr lang="en-US" dirty="0"/>
          </a:p>
        </p:txBody>
      </p:sp>
    </p:spTree>
    <p:extLst>
      <p:ext uri="{BB962C8B-B14F-4D97-AF65-F5344CB8AC3E}">
        <p14:creationId xmlns:p14="http://schemas.microsoft.com/office/powerpoint/2010/main" val="16589775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6" name="Parallelogram 5">
            <a:extLst>
              <a:ext uri="{FF2B5EF4-FFF2-40B4-BE49-F238E27FC236}">
                <a16:creationId xmlns:a16="http://schemas.microsoft.com/office/drawing/2014/main" id="{CEA84D13-CE3A-46C2-B521-2EE9A1193B00}"/>
              </a:ext>
            </a:extLst>
          </p:cNvPr>
          <p:cNvSpPr/>
          <p:nvPr userDrawn="1"/>
        </p:nvSpPr>
        <p:spPr>
          <a:xfrm>
            <a:off x="-16549" y="-10294"/>
            <a:ext cx="5754813" cy="6868294"/>
          </a:xfrm>
          <a:prstGeom prst="parallelogram">
            <a:avLst>
              <a:gd name="adj" fmla="val 30977"/>
            </a:avLst>
          </a:prstGeom>
          <a:solidFill>
            <a:srgbClr val="00AFD7"/>
          </a:solidFill>
          <a:ln w="127000" cap="rnd">
            <a:noFill/>
          </a:ln>
          <a:effectLst>
            <a:outerShdw blurRad="101600" dist="139700" dir="8040000" sx="91000" sy="91000" algn="t" rotWithShape="0">
              <a:prstClr val="black">
                <a:alpha val="30000"/>
              </a:prstClr>
            </a:outerShdw>
            <a:softEdge rad="0"/>
          </a:effectLst>
        </p:spPr>
        <p:txBody>
          <a:bodyPr vert="horz" lIns="45720" tIns="22860" rIns="45720" bIns="22860" rtlCol="0" anchor="ctr"/>
          <a:lstStyle/>
          <a:p>
            <a:endParaRPr lang="en-GB" sz="900" dirty="0">
              <a:solidFill>
                <a:schemeClr val="bg1"/>
              </a:solidFill>
            </a:endParaRPr>
          </a:p>
        </p:txBody>
      </p:sp>
      <p:sp>
        <p:nvSpPr>
          <p:cNvPr id="8" name="Text Placeholder 19">
            <a:extLst>
              <a:ext uri="{FF2B5EF4-FFF2-40B4-BE49-F238E27FC236}">
                <a16:creationId xmlns:a16="http://schemas.microsoft.com/office/drawing/2014/main" id="{6CF906AB-C90B-4F85-9A97-0FB1C869D97F}"/>
              </a:ext>
            </a:extLst>
          </p:cNvPr>
          <p:cNvSpPr>
            <a:spLocks noGrp="1"/>
          </p:cNvSpPr>
          <p:nvPr>
            <p:ph type="body" sz="quarter" idx="13" hasCustomPrompt="1"/>
          </p:nvPr>
        </p:nvSpPr>
        <p:spPr>
          <a:xfrm>
            <a:off x="6095999" y="525858"/>
            <a:ext cx="5036874" cy="875455"/>
          </a:xfrm>
        </p:spPr>
        <p:txBody>
          <a:bodyPr anchor="ctr">
            <a:noAutofit/>
          </a:bodyPr>
          <a:lstStyle>
            <a:lvl1pPr algn="l">
              <a:buNone/>
              <a:defRPr sz="28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9" name="Text Placeholder 19">
            <a:extLst>
              <a:ext uri="{FF2B5EF4-FFF2-40B4-BE49-F238E27FC236}">
                <a16:creationId xmlns:a16="http://schemas.microsoft.com/office/drawing/2014/main" id="{1548A296-B605-4ECF-ADED-C284DE0D84C2}"/>
              </a:ext>
            </a:extLst>
          </p:cNvPr>
          <p:cNvSpPr>
            <a:spLocks noGrp="1"/>
          </p:cNvSpPr>
          <p:nvPr>
            <p:ph type="body" sz="quarter" idx="14" hasCustomPrompt="1"/>
          </p:nvPr>
        </p:nvSpPr>
        <p:spPr>
          <a:xfrm>
            <a:off x="6095999" y="1553029"/>
            <a:ext cx="5036873" cy="4778655"/>
          </a:xfrm>
        </p:spPr>
        <p:txBody>
          <a:bodyPr anchor="t">
            <a:noAutofit/>
          </a:bodyPr>
          <a:lstStyle>
            <a:lvl1pPr marL="342900" indent="-342900" algn="l">
              <a:buClr>
                <a:srgbClr val="00AFD7"/>
              </a:buClr>
              <a:buFont typeface="Wingdings" panose="05000000000000000000" pitchFamily="2" charset="2"/>
              <a:buChar char="ü"/>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marL="342900" marR="0" lvl="0" indent="-342900" algn="l" defTabSz="914400" rtl="0" eaLnBrk="1" fontAlgn="auto" latinLnBrk="0" hangingPunct="1">
              <a:lnSpc>
                <a:spcPct val="90000"/>
              </a:lnSpc>
              <a:spcBef>
                <a:spcPts val="1000"/>
              </a:spcBef>
              <a:spcAft>
                <a:spcPts val="0"/>
              </a:spcAft>
              <a:buClr>
                <a:srgbClr val="00AFD7"/>
              </a:buClr>
              <a:buSzTx/>
              <a:buFont typeface="Wingdings" panose="05000000000000000000" pitchFamily="2" charset="2"/>
              <a:buChar char="ü"/>
              <a:tabLst/>
              <a:defRPr/>
            </a:pPr>
            <a:r>
              <a:rPr lang="en-US" dirty="0"/>
              <a:t>Click to edit text</a:t>
            </a:r>
          </a:p>
          <a:p>
            <a:pPr lvl="0"/>
            <a:endParaRPr lang="en-US" dirty="0"/>
          </a:p>
        </p:txBody>
      </p:sp>
      <p:sp>
        <p:nvSpPr>
          <p:cNvPr id="11" name="Picture Placeholder 10">
            <a:extLst>
              <a:ext uri="{FF2B5EF4-FFF2-40B4-BE49-F238E27FC236}">
                <a16:creationId xmlns:a16="http://schemas.microsoft.com/office/drawing/2014/main" id="{A11986AF-211C-40EF-8367-D1356FA8CEF3}"/>
              </a:ext>
            </a:extLst>
          </p:cNvPr>
          <p:cNvSpPr>
            <a:spLocks noGrp="1"/>
          </p:cNvSpPr>
          <p:nvPr>
            <p:ph type="pic" sz="quarter" idx="15"/>
          </p:nvPr>
        </p:nvSpPr>
        <p:spPr>
          <a:xfrm>
            <a:off x="493713" y="527050"/>
            <a:ext cx="4978400" cy="5684838"/>
          </a:xfrm>
        </p:spPr>
        <p:txBody>
          <a:bodyPr/>
          <a:lstStyle/>
          <a:p>
            <a:endParaRPr lang="en-US"/>
          </a:p>
        </p:txBody>
      </p:sp>
    </p:spTree>
    <p:extLst>
      <p:ext uri="{BB962C8B-B14F-4D97-AF65-F5344CB8AC3E}">
        <p14:creationId xmlns:p14="http://schemas.microsoft.com/office/powerpoint/2010/main" val="31002978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6" name="Picture Placeholder 13">
            <a:extLst>
              <a:ext uri="{FF2B5EF4-FFF2-40B4-BE49-F238E27FC236}">
                <a16:creationId xmlns:a16="http://schemas.microsoft.com/office/drawing/2014/main" id="{247DEC7C-1F8A-4D80-BA7A-EAE5DBEFAF80}"/>
              </a:ext>
            </a:extLst>
          </p:cNvPr>
          <p:cNvSpPr>
            <a:spLocks noGrp="1"/>
          </p:cNvSpPr>
          <p:nvPr>
            <p:ph type="pic" sz="quarter" idx="10" hasCustomPrompt="1"/>
          </p:nvPr>
        </p:nvSpPr>
        <p:spPr>
          <a:xfrm>
            <a:off x="1" y="0"/>
            <a:ext cx="12191999" cy="6858000"/>
          </a:xfrm>
          <a:custGeom>
            <a:avLst/>
            <a:gdLst>
              <a:gd name="connsiteX0" fmla="*/ 7400481 w 12191999"/>
              <a:gd name="connsiteY0" fmla="*/ 5588205 h 6858000"/>
              <a:gd name="connsiteX1" fmla="*/ 7425667 w 12191999"/>
              <a:gd name="connsiteY1" fmla="*/ 5592529 h 6858000"/>
              <a:gd name="connsiteX2" fmla="*/ 11802150 w 12191999"/>
              <a:gd name="connsiteY2" fmla="*/ 6764722 h 6858000"/>
              <a:gd name="connsiteX3" fmla="*/ 12133246 w 12191999"/>
              <a:gd name="connsiteY3" fmla="*/ 6858000 h 6858000"/>
              <a:gd name="connsiteX4" fmla="*/ 2664518 w 12191999"/>
              <a:gd name="connsiteY4" fmla="*/ 6858000 h 6858000"/>
              <a:gd name="connsiteX5" fmla="*/ 2817624 w 12191999"/>
              <a:gd name="connsiteY5" fmla="*/ 6812397 h 6858000"/>
              <a:gd name="connsiteX6" fmla="*/ 7325440 w 12191999"/>
              <a:gd name="connsiteY6" fmla="*/ 5604966 h 6858000"/>
              <a:gd name="connsiteX7" fmla="*/ 7400481 w 12191999"/>
              <a:gd name="connsiteY7" fmla="*/ 5588205 h 6858000"/>
              <a:gd name="connsiteX8" fmla="*/ 12191999 w 12191999"/>
              <a:gd name="connsiteY8" fmla="*/ 4300591 h 6858000"/>
              <a:gd name="connsiteX9" fmla="*/ 12191999 w 12191999"/>
              <a:gd name="connsiteY9" fmla="*/ 6827726 h 6858000"/>
              <a:gd name="connsiteX10" fmla="*/ 10386224 w 12191999"/>
              <a:gd name="connsiteY10" fmla="*/ 6346120 h 6858000"/>
              <a:gd name="connsiteX11" fmla="*/ 7474308 w 12191999"/>
              <a:gd name="connsiteY11" fmla="*/ 5566230 h 6858000"/>
              <a:gd name="connsiteX12" fmla="*/ 11154992 w 12191999"/>
              <a:gd name="connsiteY12" fmla="*/ 4580233 h 6858000"/>
              <a:gd name="connsiteX13" fmla="*/ 12191999 w 12191999"/>
              <a:gd name="connsiteY13" fmla="*/ 4300591 h 6858000"/>
              <a:gd name="connsiteX14" fmla="*/ 11066085 w 12191999"/>
              <a:gd name="connsiteY14" fmla="*/ 0 h 6858000"/>
              <a:gd name="connsiteX15" fmla="*/ 12191998 w 12191999"/>
              <a:gd name="connsiteY15" fmla="*/ 0 h 6858000"/>
              <a:gd name="connsiteX16" fmla="*/ 12191998 w 12191999"/>
              <a:gd name="connsiteY16" fmla="*/ 4274853 h 6858000"/>
              <a:gd name="connsiteX17" fmla="*/ 12186814 w 12191999"/>
              <a:gd name="connsiteY17" fmla="*/ 4264150 h 6858000"/>
              <a:gd name="connsiteX18" fmla="*/ 10995241 w 12191999"/>
              <a:gd name="connsiteY18" fmla="*/ 4583874 h 6858000"/>
              <a:gd name="connsiteX19" fmla="*/ 4827256 w 12191999"/>
              <a:gd name="connsiteY19" fmla="*/ 6234981 h 6858000"/>
              <a:gd name="connsiteX20" fmla="*/ 9210299 w 12191999"/>
              <a:gd name="connsiteY20" fmla="*/ 1856200 h 6858000"/>
              <a:gd name="connsiteX21" fmla="*/ 11066085 w 12191999"/>
              <a:gd name="connsiteY21" fmla="*/ 0 h 6858000"/>
              <a:gd name="connsiteX22" fmla="*/ 2412041 w 12191999"/>
              <a:gd name="connsiteY22" fmla="*/ 0 h 6858000"/>
              <a:gd name="connsiteX23" fmla="*/ 11013767 w 12191999"/>
              <a:gd name="connsiteY23" fmla="*/ 0 h 6858000"/>
              <a:gd name="connsiteX24" fmla="*/ 9243728 w 12191999"/>
              <a:gd name="connsiteY24" fmla="*/ 1768242 h 6858000"/>
              <a:gd name="connsiteX25" fmla="*/ 9167355 w 12191999"/>
              <a:gd name="connsiteY25" fmla="*/ 1808987 h 6858000"/>
              <a:gd name="connsiteX26" fmla="*/ 2412041 w 12191999"/>
              <a:gd name="connsiteY26" fmla="*/ 0 h 6858000"/>
              <a:gd name="connsiteX27" fmla="*/ 0 w 12191999"/>
              <a:gd name="connsiteY27" fmla="*/ 0 h 6858000"/>
              <a:gd name="connsiteX28" fmla="*/ 2282322 w 12191999"/>
              <a:gd name="connsiteY28" fmla="*/ 0 h 6858000"/>
              <a:gd name="connsiteX29" fmla="*/ 2317573 w 12191999"/>
              <a:gd name="connsiteY29" fmla="*/ 14158 h 6858000"/>
              <a:gd name="connsiteX30" fmla="*/ 9163848 w 12191999"/>
              <a:gd name="connsiteY30" fmla="*/ 1847354 h 6858000"/>
              <a:gd name="connsiteX31" fmla="*/ 4768892 w 12191999"/>
              <a:gd name="connsiteY31" fmla="*/ 6239568 h 6858000"/>
              <a:gd name="connsiteX32" fmla="*/ 4732259 w 12191999"/>
              <a:gd name="connsiteY32" fmla="*/ 6260976 h 6858000"/>
              <a:gd name="connsiteX33" fmla="*/ 2582646 w 12191999"/>
              <a:gd name="connsiteY33" fmla="*/ 6836246 h 6858000"/>
              <a:gd name="connsiteX34" fmla="*/ 2531843 w 12191999"/>
              <a:gd name="connsiteY34" fmla="*/ 6858000 h 6858000"/>
              <a:gd name="connsiteX35" fmla="*/ 0 w 12191999"/>
              <a:gd name="connsiteY3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191999" h="6858000">
                <a:moveTo>
                  <a:pt x="7400481" y="5588205"/>
                </a:moveTo>
                <a:cubicBezTo>
                  <a:pt x="7408883" y="5588189"/>
                  <a:pt x="7417286" y="5589420"/>
                  <a:pt x="7425667" y="5592529"/>
                </a:cubicBezTo>
                <a:cubicBezTo>
                  <a:pt x="8884495" y="5983260"/>
                  <a:pt x="10343322" y="6373645"/>
                  <a:pt x="11802150" y="6764722"/>
                </a:cubicBezTo>
                <a:cubicBezTo>
                  <a:pt x="11912400" y="6796505"/>
                  <a:pt x="12025415" y="6818961"/>
                  <a:pt x="12133246" y="6858000"/>
                </a:cubicBezTo>
                <a:lnTo>
                  <a:pt x="2664518" y="6858000"/>
                </a:lnTo>
                <a:cubicBezTo>
                  <a:pt x="2713941" y="6837962"/>
                  <a:pt x="2766128" y="6826562"/>
                  <a:pt x="2817624" y="6812397"/>
                </a:cubicBezTo>
                <a:cubicBezTo>
                  <a:pt x="4320346" y="6409920"/>
                  <a:pt x="5823065" y="6007788"/>
                  <a:pt x="7325440" y="5604966"/>
                </a:cubicBezTo>
                <a:cubicBezTo>
                  <a:pt x="7350064" y="5599524"/>
                  <a:pt x="7375273" y="5588254"/>
                  <a:pt x="7400481" y="5588205"/>
                </a:cubicBezTo>
                <a:close/>
                <a:moveTo>
                  <a:pt x="12191999" y="4300591"/>
                </a:moveTo>
                <a:lnTo>
                  <a:pt x="12191999" y="6827726"/>
                </a:lnTo>
                <a:cubicBezTo>
                  <a:pt x="11589498" y="6670298"/>
                  <a:pt x="10988379" y="6505965"/>
                  <a:pt x="10386224" y="6346120"/>
                </a:cubicBezTo>
                <a:cubicBezTo>
                  <a:pt x="9415585" y="6085811"/>
                  <a:pt x="8444601" y="5827229"/>
                  <a:pt x="7474308" y="5566230"/>
                </a:cubicBezTo>
                <a:cubicBezTo>
                  <a:pt x="8700742" y="5235838"/>
                  <a:pt x="9928213" y="4909244"/>
                  <a:pt x="11154992" y="4580233"/>
                </a:cubicBezTo>
                <a:cubicBezTo>
                  <a:pt x="11500315" y="4486674"/>
                  <a:pt x="11847713" y="4397948"/>
                  <a:pt x="12191999" y="4300591"/>
                </a:cubicBezTo>
                <a:close/>
                <a:moveTo>
                  <a:pt x="11066085" y="0"/>
                </a:moveTo>
                <a:lnTo>
                  <a:pt x="12191998" y="0"/>
                </a:lnTo>
                <a:lnTo>
                  <a:pt x="12191998" y="4274853"/>
                </a:lnTo>
                <a:lnTo>
                  <a:pt x="12186814" y="4264150"/>
                </a:lnTo>
                <a:cubicBezTo>
                  <a:pt x="11790083" y="4372566"/>
                  <a:pt x="11392317" y="4476839"/>
                  <a:pt x="10995241" y="4583874"/>
                </a:cubicBezTo>
                <a:cubicBezTo>
                  <a:pt x="8939015" y="5134243"/>
                  <a:pt x="6883136" y="5684957"/>
                  <a:pt x="4827256" y="6234981"/>
                </a:cubicBezTo>
                <a:cubicBezTo>
                  <a:pt x="6288386" y="4775502"/>
                  <a:pt x="7749169" y="3315679"/>
                  <a:pt x="9210299" y="1856200"/>
                </a:cubicBezTo>
                <a:cubicBezTo>
                  <a:pt x="9828549" y="1237122"/>
                  <a:pt x="10449217" y="620460"/>
                  <a:pt x="11066085" y="0"/>
                </a:cubicBezTo>
                <a:close/>
                <a:moveTo>
                  <a:pt x="2412041" y="0"/>
                </a:moveTo>
                <a:lnTo>
                  <a:pt x="11013767" y="0"/>
                </a:lnTo>
                <a:cubicBezTo>
                  <a:pt x="10423178" y="589069"/>
                  <a:pt x="9833625" y="1178828"/>
                  <a:pt x="9243728" y="1768242"/>
                </a:cubicBezTo>
                <a:cubicBezTo>
                  <a:pt x="9221265" y="1786888"/>
                  <a:pt x="9201567" y="1827632"/>
                  <a:pt x="9167355" y="1808987"/>
                </a:cubicBezTo>
                <a:cubicBezTo>
                  <a:pt x="6915584" y="1205761"/>
                  <a:pt x="4663467" y="603916"/>
                  <a:pt x="2412041" y="0"/>
                </a:cubicBezTo>
                <a:close/>
                <a:moveTo>
                  <a:pt x="0" y="0"/>
                </a:moveTo>
                <a:lnTo>
                  <a:pt x="2282322" y="0"/>
                </a:lnTo>
                <a:cubicBezTo>
                  <a:pt x="2294072" y="4834"/>
                  <a:pt x="2305823" y="9669"/>
                  <a:pt x="2317573" y="14158"/>
                </a:cubicBezTo>
                <a:cubicBezTo>
                  <a:pt x="4599550" y="625684"/>
                  <a:pt x="6881872" y="1235828"/>
                  <a:pt x="9163848" y="1847354"/>
                </a:cubicBezTo>
                <a:cubicBezTo>
                  <a:pt x="7699554" y="3312116"/>
                  <a:pt x="6233532" y="4775151"/>
                  <a:pt x="4768892" y="6239568"/>
                </a:cubicBezTo>
                <a:cubicBezTo>
                  <a:pt x="4758524" y="6249581"/>
                  <a:pt x="4746429" y="6257869"/>
                  <a:pt x="4732259" y="6260976"/>
                </a:cubicBezTo>
                <a:cubicBezTo>
                  <a:pt x="4015491" y="6452272"/>
                  <a:pt x="3299414" y="6644950"/>
                  <a:pt x="2582646" y="6836246"/>
                </a:cubicBezTo>
                <a:cubicBezTo>
                  <a:pt x="2565021" y="6842116"/>
                  <a:pt x="2548432" y="6849367"/>
                  <a:pt x="2531843" y="6858000"/>
                </a:cubicBezTo>
                <a:lnTo>
                  <a:pt x="0" y="6858000"/>
                </a:lnTo>
                <a:close/>
              </a:path>
            </a:pathLst>
          </a:custGeom>
        </p:spPr>
        <p:txBody>
          <a:bodyPr wrap="square" anchor="ctr">
            <a:noAutofit/>
          </a:bodyPr>
          <a:lstStyle>
            <a:lvl1pPr marL="0" indent="0">
              <a:buNone/>
              <a:defRPr sz="2000">
                <a:latin typeface="Interstate Light" pitchFamily="50" charset="0"/>
              </a:defRPr>
            </a:lvl1pPr>
          </a:lstStyle>
          <a:p>
            <a:r>
              <a:rPr lang="en-US" dirty="0"/>
              <a:t>Add picture and send to back</a:t>
            </a:r>
          </a:p>
        </p:txBody>
      </p:sp>
      <p:sp>
        <p:nvSpPr>
          <p:cNvPr id="12" name="Text Placeholder 19">
            <a:extLst>
              <a:ext uri="{FF2B5EF4-FFF2-40B4-BE49-F238E27FC236}">
                <a16:creationId xmlns:a16="http://schemas.microsoft.com/office/drawing/2014/main" id="{E4FCBCE7-09BD-401F-AB1A-CCFB90E6D661}"/>
              </a:ext>
            </a:extLst>
          </p:cNvPr>
          <p:cNvSpPr>
            <a:spLocks noGrp="1"/>
          </p:cNvSpPr>
          <p:nvPr>
            <p:ph type="body" sz="quarter" idx="15" hasCustomPrompt="1"/>
          </p:nvPr>
        </p:nvSpPr>
        <p:spPr>
          <a:xfrm>
            <a:off x="8969293" y="3218041"/>
            <a:ext cx="2719257" cy="421917"/>
          </a:xfrm>
        </p:spPr>
        <p:txBody>
          <a:bodyPr anchor="t">
            <a:noAutofit/>
          </a:bodyPr>
          <a:lstStyle>
            <a:lvl1pPr algn="ctr">
              <a:buNone/>
              <a:defRPr sz="2000">
                <a:solidFill>
                  <a:schemeClr val="bg1"/>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pic>
        <p:nvPicPr>
          <p:cNvPr id="13" name="Picture 12">
            <a:extLst>
              <a:ext uri="{FF2B5EF4-FFF2-40B4-BE49-F238E27FC236}">
                <a16:creationId xmlns:a16="http://schemas.microsoft.com/office/drawing/2014/main" id="{F3611E6E-5B06-49EA-85B5-E10FD7CCC8D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81025" y="178507"/>
            <a:ext cx="1179664" cy="347346"/>
          </a:xfrm>
          <a:prstGeom prst="rect">
            <a:avLst/>
          </a:prstGeom>
        </p:spPr>
      </p:pic>
    </p:spTree>
    <p:extLst>
      <p:ext uri="{BB962C8B-B14F-4D97-AF65-F5344CB8AC3E}">
        <p14:creationId xmlns:p14="http://schemas.microsoft.com/office/powerpoint/2010/main" val="1072325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2F84ACCE-983C-4BA6-9D0E-AA2076882525}"/>
              </a:ext>
            </a:extLst>
          </p:cNvPr>
          <p:cNvSpPr>
            <a:spLocks noGrp="1"/>
          </p:cNvSpPr>
          <p:nvPr>
            <p:ph type="pic" sz="quarter" idx="10"/>
          </p:nvPr>
        </p:nvSpPr>
        <p:spPr>
          <a:xfrm>
            <a:off x="6489840" y="647701"/>
            <a:ext cx="5702160" cy="5707547"/>
          </a:xfrm>
          <a:custGeom>
            <a:avLst/>
            <a:gdLst>
              <a:gd name="connsiteX0" fmla="*/ 5702160 w 5702160"/>
              <a:gd name="connsiteY0" fmla="*/ 0 h 5707547"/>
              <a:gd name="connsiteX1" fmla="*/ 5702160 w 5702160"/>
              <a:gd name="connsiteY1" fmla="*/ 4179660 h 5707547"/>
              <a:gd name="connsiteX2" fmla="*/ 0 w 5702160"/>
              <a:gd name="connsiteY2" fmla="*/ 5707547 h 5707547"/>
            </a:gdLst>
            <a:ahLst/>
            <a:cxnLst>
              <a:cxn ang="0">
                <a:pos x="connsiteX0" y="connsiteY0"/>
              </a:cxn>
              <a:cxn ang="0">
                <a:pos x="connsiteX1" y="connsiteY1"/>
              </a:cxn>
              <a:cxn ang="0">
                <a:pos x="connsiteX2" y="connsiteY2"/>
              </a:cxn>
            </a:cxnLst>
            <a:rect l="l" t="t" r="r" b="b"/>
            <a:pathLst>
              <a:path w="5702160" h="5707547">
                <a:moveTo>
                  <a:pt x="5702160" y="0"/>
                </a:moveTo>
                <a:lnTo>
                  <a:pt x="5702160" y="4179660"/>
                </a:lnTo>
                <a:lnTo>
                  <a:pt x="0" y="5707547"/>
                </a:lnTo>
                <a:close/>
              </a:path>
            </a:pathLst>
          </a:custGeom>
        </p:spPr>
        <p:txBody>
          <a:bodyPr wrap="square" anchor="ctr">
            <a:noAutofit/>
          </a:bodyPr>
          <a:lstStyle>
            <a:lvl1pPr marL="0" indent="0" algn="ctr">
              <a:buNone/>
              <a:defRPr sz="1800"/>
            </a:lvl1pPr>
          </a:lstStyle>
          <a:p>
            <a:endParaRPr lang="en-US"/>
          </a:p>
        </p:txBody>
      </p:sp>
      <p:pic>
        <p:nvPicPr>
          <p:cNvPr id="7" name="Picture 6">
            <a:extLst>
              <a:ext uri="{FF2B5EF4-FFF2-40B4-BE49-F238E27FC236}">
                <a16:creationId xmlns:a16="http://schemas.microsoft.com/office/drawing/2014/main" id="{563B04B4-B987-40D1-A85D-3B940502A9F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81025" y="6291432"/>
            <a:ext cx="1179664" cy="347346"/>
          </a:xfrm>
          <a:prstGeom prst="rect">
            <a:avLst/>
          </a:prstGeom>
        </p:spPr>
      </p:pic>
      <p:sp>
        <p:nvSpPr>
          <p:cNvPr id="8" name="Isosceles Triangle 7">
            <a:extLst>
              <a:ext uri="{FF2B5EF4-FFF2-40B4-BE49-F238E27FC236}">
                <a16:creationId xmlns:a16="http://schemas.microsoft.com/office/drawing/2014/main" id="{B0A8B329-86EE-4F3B-88E0-3748035D1BF1}"/>
              </a:ext>
            </a:extLst>
          </p:cNvPr>
          <p:cNvSpPr/>
          <p:nvPr userDrawn="1"/>
        </p:nvSpPr>
        <p:spPr>
          <a:xfrm>
            <a:off x="4779544" y="4872409"/>
            <a:ext cx="7429500" cy="1990725"/>
          </a:xfrm>
          <a:prstGeom prst="triangle">
            <a:avLst>
              <a:gd name="adj" fmla="val 100000"/>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DAE5891A-9962-4BE6-BEA1-8450F0769117}"/>
              </a:ext>
            </a:extLst>
          </p:cNvPr>
          <p:cNvGrpSpPr/>
          <p:nvPr userDrawn="1"/>
        </p:nvGrpSpPr>
        <p:grpSpPr>
          <a:xfrm>
            <a:off x="-5940" y="-1413"/>
            <a:ext cx="12192000" cy="198647"/>
            <a:chOff x="-5940" y="-68094"/>
            <a:chExt cx="12192000" cy="198647"/>
          </a:xfrm>
        </p:grpSpPr>
        <p:sp>
          <p:nvSpPr>
            <p:cNvPr id="10" name="Rectangle 9">
              <a:extLst>
                <a:ext uri="{FF2B5EF4-FFF2-40B4-BE49-F238E27FC236}">
                  <a16:creationId xmlns:a16="http://schemas.microsoft.com/office/drawing/2014/main" id="{0DA9894D-5E09-4B3F-BF2B-16A6BC292B8E}"/>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a:extLst>
                <a:ext uri="{FF2B5EF4-FFF2-40B4-BE49-F238E27FC236}">
                  <a16:creationId xmlns:a16="http://schemas.microsoft.com/office/drawing/2014/main" id="{FA991D9F-5C00-4E5E-8BDC-5002D204715F}"/>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
            <a:extLst>
              <a:ext uri="{FF2B5EF4-FFF2-40B4-BE49-F238E27FC236}">
                <a16:creationId xmlns:a16="http://schemas.microsoft.com/office/drawing/2014/main" id="{29AF7C9C-F773-48A0-A7E0-D5F1F1074947}"/>
              </a:ext>
            </a:extLst>
          </p:cNvPr>
          <p:cNvGrpSpPr/>
          <p:nvPr userDrawn="1"/>
        </p:nvGrpSpPr>
        <p:grpSpPr>
          <a:xfrm>
            <a:off x="1639270" y="1058594"/>
            <a:ext cx="4736984" cy="4572366"/>
            <a:chOff x="0" y="0"/>
            <a:chExt cx="4736983" cy="4572365"/>
          </a:xfrm>
        </p:grpSpPr>
        <p:sp>
          <p:nvSpPr>
            <p:cNvPr id="13" name="Freeform 752">
              <a:extLst>
                <a:ext uri="{FF2B5EF4-FFF2-40B4-BE49-F238E27FC236}">
                  <a16:creationId xmlns:a16="http://schemas.microsoft.com/office/drawing/2014/main" id="{58EBF14B-67AC-44AF-8726-E0A8B24029C5}"/>
                </a:ext>
              </a:extLst>
            </p:cNvPr>
            <p:cNvSpPr/>
            <p:nvPr/>
          </p:nvSpPr>
          <p:spPr>
            <a:xfrm>
              <a:off x="3287733" y="1480242"/>
              <a:ext cx="668228" cy="1128346"/>
            </a:xfrm>
            <a:custGeom>
              <a:avLst/>
              <a:gdLst/>
              <a:ahLst/>
              <a:cxnLst>
                <a:cxn ang="0">
                  <a:pos x="wd2" y="hd2"/>
                </a:cxn>
                <a:cxn ang="5400000">
                  <a:pos x="wd2" y="hd2"/>
                </a:cxn>
                <a:cxn ang="10800000">
                  <a:pos x="wd2" y="hd2"/>
                </a:cxn>
                <a:cxn ang="16200000">
                  <a:pos x="wd2" y="hd2"/>
                </a:cxn>
              </a:cxnLst>
              <a:rect l="0" t="0" r="r" b="b"/>
              <a:pathLst>
                <a:path w="18742" h="21600" extrusionOk="0">
                  <a:moveTo>
                    <a:pt x="18115" y="8833"/>
                  </a:moveTo>
                  <a:cubicBezTo>
                    <a:pt x="17452" y="7338"/>
                    <a:pt x="16124" y="6021"/>
                    <a:pt x="14313" y="5065"/>
                  </a:cubicBezTo>
                  <a:lnTo>
                    <a:pt x="4101" y="0"/>
                  </a:lnTo>
                  <a:cubicBezTo>
                    <a:pt x="-2654" y="6105"/>
                    <a:pt x="-879" y="14791"/>
                    <a:pt x="8065" y="19401"/>
                  </a:cubicBezTo>
                  <a:cubicBezTo>
                    <a:pt x="9967" y="20382"/>
                    <a:pt x="12108" y="21126"/>
                    <a:pt x="14389" y="21600"/>
                  </a:cubicBezTo>
                  <a:lnTo>
                    <a:pt x="18321" y="13410"/>
                  </a:lnTo>
                  <a:cubicBezTo>
                    <a:pt x="18946" y="11907"/>
                    <a:pt x="18874" y="10308"/>
                    <a:pt x="18115" y="8833"/>
                  </a:cubicBezTo>
                  <a:close/>
                </a:path>
              </a:pathLst>
            </a:custGeom>
            <a:solidFill>
              <a:srgbClr val="00AFD7"/>
            </a:solidFill>
            <a:ln w="12700" cap="flat">
              <a:noFill/>
              <a:miter lim="400000"/>
            </a:ln>
            <a:effectLst/>
          </p:spPr>
          <p:txBody>
            <a:bodyPr wrap="square" lIns="45719" tIns="45719" rIns="45719" bIns="45719" numCol="1" anchor="ctr">
              <a:noAutofit/>
            </a:bodyPr>
            <a:lstStyle/>
            <a:p>
              <a:pPr>
                <a:defRPr>
                  <a:solidFill>
                    <a:srgbClr val="FFFFFF"/>
                  </a:solidFill>
                </a:defRPr>
              </a:pPr>
              <a:endParaRPr>
                <a:latin typeface="Interstate Light" panose="02000506030000020004" pitchFamily="2" charset="0"/>
                <a:cs typeface="Arial" panose="020B0604020202020204" pitchFamily="34" charset="0"/>
              </a:endParaRPr>
            </a:p>
          </p:txBody>
        </p:sp>
        <p:sp>
          <p:nvSpPr>
            <p:cNvPr id="14" name="Freeform 753">
              <a:extLst>
                <a:ext uri="{FF2B5EF4-FFF2-40B4-BE49-F238E27FC236}">
                  <a16:creationId xmlns:a16="http://schemas.microsoft.com/office/drawing/2014/main" id="{36379399-464C-49D7-B395-755817D8711D}"/>
                </a:ext>
              </a:extLst>
            </p:cNvPr>
            <p:cNvSpPr/>
            <p:nvPr/>
          </p:nvSpPr>
          <p:spPr>
            <a:xfrm>
              <a:off x="3896462" y="1739148"/>
              <a:ext cx="840522" cy="901243"/>
            </a:xfrm>
            <a:custGeom>
              <a:avLst/>
              <a:gdLst/>
              <a:ahLst/>
              <a:cxnLst>
                <a:cxn ang="0">
                  <a:pos x="wd2" y="hd2"/>
                </a:cxn>
                <a:cxn ang="5400000">
                  <a:pos x="wd2" y="hd2"/>
                </a:cxn>
                <a:cxn ang="10800000">
                  <a:pos x="wd2" y="hd2"/>
                </a:cxn>
                <a:cxn ang="16200000">
                  <a:pos x="wd2" y="hd2"/>
                </a:cxn>
              </a:cxnLst>
              <a:rect l="0" t="0" r="r" b="b"/>
              <a:pathLst>
                <a:path w="21434" h="20361" extrusionOk="0">
                  <a:moveTo>
                    <a:pt x="20830" y="0"/>
                  </a:moveTo>
                  <a:lnTo>
                    <a:pt x="10709" y="2915"/>
                  </a:lnTo>
                  <a:cubicBezTo>
                    <a:pt x="9004" y="3478"/>
                    <a:pt x="7495" y="4426"/>
                    <a:pt x="6333" y="5665"/>
                  </a:cubicBezTo>
                  <a:cubicBezTo>
                    <a:pt x="5081" y="7181"/>
                    <a:pt x="4110" y="8864"/>
                    <a:pt x="3457" y="10651"/>
                  </a:cubicBezTo>
                  <a:lnTo>
                    <a:pt x="0" y="20144"/>
                  </a:lnTo>
                  <a:cubicBezTo>
                    <a:pt x="10061" y="21600"/>
                    <a:pt x="19550" y="15554"/>
                    <a:pt x="21193" y="6641"/>
                  </a:cubicBezTo>
                  <a:cubicBezTo>
                    <a:pt x="21600" y="4431"/>
                    <a:pt x="21491" y="2171"/>
                    <a:pt x="20872" y="0"/>
                  </a:cubicBezTo>
                  <a:close/>
                </a:path>
              </a:pathLst>
            </a:custGeom>
            <a:gradFill flip="none" rotWithShape="1">
              <a:gsLst>
                <a:gs pos="22846">
                  <a:srgbClr val="FFFFFF"/>
                </a:gs>
                <a:gs pos="63322">
                  <a:srgbClr val="E6EAEB"/>
                </a:gs>
                <a:gs pos="99960">
                  <a:srgbClr val="CDD5D8"/>
                </a:gs>
              </a:gsLst>
              <a:lin ang="2089253" scaled="0"/>
            </a:gradFill>
            <a:ln w="12700" cap="flat">
              <a:noFill/>
              <a:miter lim="400000"/>
            </a:ln>
            <a:effectLst>
              <a:outerShdw blurRad="38100" dist="26654" dir="2315233" rotWithShape="0">
                <a:srgbClr val="000000">
                  <a:alpha val="28814"/>
                </a:srgbClr>
              </a:outerShdw>
            </a:effectLst>
          </p:spPr>
          <p:txBody>
            <a:bodyPr wrap="square" lIns="45719" tIns="45719" rIns="45719" bIns="45719" numCol="1" anchor="ctr">
              <a:noAutofit/>
            </a:bodyPr>
            <a:lstStyle/>
            <a:p>
              <a:pPr>
                <a:defRPr>
                  <a:solidFill>
                    <a:srgbClr val="FFFFFF"/>
                  </a:solidFill>
                  <a:latin typeface="Avenir Next Regular"/>
                  <a:ea typeface="Avenir Next Regular"/>
                  <a:cs typeface="Avenir Next Regular"/>
                  <a:sym typeface="Avenir Next Regular"/>
                </a:defRPr>
              </a:pPr>
              <a:endParaRPr>
                <a:latin typeface="Interstate Light" panose="02000506030000020004" pitchFamily="2" charset="0"/>
                <a:cs typeface="Arial" panose="020B0604020202020204" pitchFamily="34" charset="0"/>
              </a:endParaRPr>
            </a:p>
          </p:txBody>
        </p:sp>
        <p:sp>
          <p:nvSpPr>
            <p:cNvPr id="15" name="Freeform 754">
              <a:extLst>
                <a:ext uri="{FF2B5EF4-FFF2-40B4-BE49-F238E27FC236}">
                  <a16:creationId xmlns:a16="http://schemas.microsoft.com/office/drawing/2014/main" id="{0A84A2AE-DF01-4C8D-89A4-4221C1D3A62C}"/>
                </a:ext>
              </a:extLst>
            </p:cNvPr>
            <p:cNvSpPr/>
            <p:nvPr/>
          </p:nvSpPr>
          <p:spPr>
            <a:xfrm>
              <a:off x="3497392" y="1192752"/>
              <a:ext cx="1186101" cy="598506"/>
            </a:xfrm>
            <a:custGeom>
              <a:avLst/>
              <a:gdLst/>
              <a:ahLst/>
              <a:cxnLst>
                <a:cxn ang="0">
                  <a:pos x="wd2" y="hd2"/>
                </a:cxn>
                <a:cxn ang="5400000">
                  <a:pos x="wd2" y="hd2"/>
                </a:cxn>
                <a:cxn ang="10800000">
                  <a:pos x="wd2" y="hd2"/>
                </a:cxn>
                <a:cxn ang="16200000">
                  <a:pos x="wd2" y="hd2"/>
                </a:cxn>
              </a:cxnLst>
              <a:rect l="0" t="0" r="r" b="b"/>
              <a:pathLst>
                <a:path w="21600" h="19148" extrusionOk="0">
                  <a:moveTo>
                    <a:pt x="21600" y="14549"/>
                  </a:moveTo>
                  <a:lnTo>
                    <a:pt x="14372" y="18669"/>
                  </a:lnTo>
                  <a:cubicBezTo>
                    <a:pt x="13122" y="19280"/>
                    <a:pt x="11803" y="19307"/>
                    <a:pt x="10546" y="18747"/>
                  </a:cubicBezTo>
                  <a:cubicBezTo>
                    <a:pt x="9102" y="17936"/>
                    <a:pt x="7742" y="16723"/>
                    <a:pt x="6517" y="15157"/>
                  </a:cubicBezTo>
                  <a:lnTo>
                    <a:pt x="0" y="6856"/>
                  </a:lnTo>
                  <a:cubicBezTo>
                    <a:pt x="5125" y="-2228"/>
                    <a:pt x="13471" y="-2293"/>
                    <a:pt x="18642" y="6711"/>
                  </a:cubicBezTo>
                  <a:cubicBezTo>
                    <a:pt x="19923" y="8941"/>
                    <a:pt x="20930" y="11609"/>
                    <a:pt x="21600" y="14549"/>
                  </a:cubicBezTo>
                  <a:close/>
                </a:path>
              </a:pathLst>
            </a:custGeom>
            <a:gradFill flip="none" rotWithShape="1">
              <a:gsLst>
                <a:gs pos="22846">
                  <a:srgbClr val="FFFFFF"/>
                </a:gs>
                <a:gs pos="63322">
                  <a:srgbClr val="E6EAEB"/>
                </a:gs>
                <a:gs pos="99960">
                  <a:srgbClr val="CDD5D8"/>
                </a:gs>
              </a:gsLst>
              <a:lin ang="2089253" scaled="0"/>
            </a:gradFill>
            <a:ln w="12700" cap="flat">
              <a:noFill/>
              <a:miter lim="400000"/>
            </a:ln>
            <a:effectLst>
              <a:outerShdw blurRad="38100" dist="26654" dir="2315233" rotWithShape="0">
                <a:srgbClr val="000000">
                  <a:alpha val="28814"/>
                </a:srgbClr>
              </a:outerShdw>
            </a:effectLst>
          </p:spPr>
          <p:txBody>
            <a:bodyPr wrap="square" lIns="45719" tIns="45719" rIns="45719" bIns="45719" numCol="1" anchor="ctr">
              <a:noAutofit/>
            </a:bodyPr>
            <a:lstStyle/>
            <a:p>
              <a:pPr>
                <a:defRPr>
                  <a:solidFill>
                    <a:srgbClr val="FFFFFF"/>
                  </a:solidFill>
                  <a:latin typeface="Avenir Next Regular"/>
                  <a:ea typeface="Avenir Next Regular"/>
                  <a:cs typeface="Avenir Next Regular"/>
                  <a:sym typeface="Avenir Next Regular"/>
                </a:defRPr>
              </a:pPr>
              <a:endParaRPr>
                <a:latin typeface="Interstate Light" panose="02000506030000020004" pitchFamily="2" charset="0"/>
                <a:cs typeface="Arial" panose="020B0604020202020204" pitchFamily="34" charset="0"/>
              </a:endParaRPr>
            </a:p>
          </p:txBody>
        </p:sp>
        <p:sp>
          <p:nvSpPr>
            <p:cNvPr id="16" name="Freeform 755">
              <a:extLst>
                <a:ext uri="{FF2B5EF4-FFF2-40B4-BE49-F238E27FC236}">
                  <a16:creationId xmlns:a16="http://schemas.microsoft.com/office/drawing/2014/main" id="{92D3C117-5211-489C-9244-754368D7897F}"/>
                </a:ext>
              </a:extLst>
            </p:cNvPr>
            <p:cNvSpPr/>
            <p:nvPr/>
          </p:nvSpPr>
          <p:spPr>
            <a:xfrm>
              <a:off x="2660344" y="3124121"/>
              <a:ext cx="959859" cy="737254"/>
            </a:xfrm>
            <a:custGeom>
              <a:avLst/>
              <a:gdLst/>
              <a:ahLst/>
              <a:cxnLst>
                <a:cxn ang="0">
                  <a:pos x="wd2" y="hd2"/>
                </a:cxn>
                <a:cxn ang="5400000">
                  <a:pos x="wd2" y="hd2"/>
                </a:cxn>
                <a:cxn ang="10800000">
                  <a:pos x="wd2" y="hd2"/>
                </a:cxn>
                <a:cxn ang="16200000">
                  <a:pos x="wd2" y="hd2"/>
                </a:cxn>
              </a:cxnLst>
              <a:rect l="0" t="0" r="r" b="b"/>
              <a:pathLst>
                <a:path w="21567" h="19235" extrusionOk="0">
                  <a:moveTo>
                    <a:pt x="15177" y="17156"/>
                  </a:moveTo>
                  <a:cubicBezTo>
                    <a:pt x="16683" y="15941"/>
                    <a:pt x="17825" y="14210"/>
                    <a:pt x="18442" y="12204"/>
                  </a:cubicBezTo>
                  <a:lnTo>
                    <a:pt x="21567" y="1043"/>
                  </a:lnTo>
                  <a:cubicBezTo>
                    <a:pt x="13085" y="-2365"/>
                    <a:pt x="3829" y="2856"/>
                    <a:pt x="894" y="12705"/>
                  </a:cubicBezTo>
                  <a:cubicBezTo>
                    <a:pt x="268" y="14804"/>
                    <a:pt x="-33" y="17015"/>
                    <a:pt x="3" y="19235"/>
                  </a:cubicBezTo>
                  <a:lnTo>
                    <a:pt x="10115" y="19235"/>
                  </a:lnTo>
                  <a:cubicBezTo>
                    <a:pt x="11948" y="19170"/>
                    <a:pt x="13717" y="18443"/>
                    <a:pt x="15177" y="17156"/>
                  </a:cubicBezTo>
                  <a:close/>
                </a:path>
              </a:pathLst>
            </a:custGeom>
            <a:solidFill>
              <a:srgbClr val="00AFD7"/>
            </a:solidFill>
            <a:ln w="12700" cap="flat">
              <a:noFill/>
              <a:miter lim="400000"/>
            </a:ln>
            <a:effectLst/>
          </p:spPr>
          <p:txBody>
            <a:bodyPr wrap="square" lIns="45719" tIns="45719" rIns="45719" bIns="45719" numCol="1" anchor="ctr">
              <a:noAutofit/>
            </a:bodyPr>
            <a:lstStyle/>
            <a:p>
              <a:pPr>
                <a:defRPr>
                  <a:solidFill>
                    <a:srgbClr val="FFFFFF"/>
                  </a:solidFill>
                </a:defRPr>
              </a:pPr>
              <a:endParaRPr>
                <a:latin typeface="Interstate Light" panose="02000506030000020004" pitchFamily="2" charset="0"/>
                <a:cs typeface="Arial" panose="020B0604020202020204" pitchFamily="34" charset="0"/>
              </a:endParaRPr>
            </a:p>
          </p:txBody>
        </p:sp>
        <p:sp>
          <p:nvSpPr>
            <p:cNvPr id="17" name="Freeform 756">
              <a:extLst>
                <a:ext uri="{FF2B5EF4-FFF2-40B4-BE49-F238E27FC236}">
                  <a16:creationId xmlns:a16="http://schemas.microsoft.com/office/drawing/2014/main" id="{6D558A0D-ADD4-49ED-9A7B-9BB01B6AC076}"/>
                </a:ext>
              </a:extLst>
            </p:cNvPr>
            <p:cNvSpPr/>
            <p:nvPr/>
          </p:nvSpPr>
          <p:spPr>
            <a:xfrm>
              <a:off x="2670779" y="3958157"/>
              <a:ext cx="1100703" cy="614209"/>
            </a:xfrm>
            <a:custGeom>
              <a:avLst/>
              <a:gdLst/>
              <a:ahLst/>
              <a:cxnLst>
                <a:cxn ang="0">
                  <a:pos x="wd2" y="hd2"/>
                </a:cxn>
                <a:cxn ang="5400000">
                  <a:pos x="wd2" y="hd2"/>
                </a:cxn>
                <a:cxn ang="10800000">
                  <a:pos x="wd2" y="hd2"/>
                </a:cxn>
                <a:cxn ang="16200000">
                  <a:pos x="wd2" y="hd2"/>
                </a:cxn>
              </a:cxnLst>
              <a:rect l="0" t="0" r="r" b="b"/>
              <a:pathLst>
                <a:path w="21600" h="19913" extrusionOk="0">
                  <a:moveTo>
                    <a:pt x="21557" y="16287"/>
                  </a:moveTo>
                  <a:lnTo>
                    <a:pt x="16769" y="5344"/>
                  </a:lnTo>
                  <a:cubicBezTo>
                    <a:pt x="15900" y="3533"/>
                    <a:pt x="14759" y="2130"/>
                    <a:pt x="13460" y="1274"/>
                  </a:cubicBezTo>
                  <a:cubicBezTo>
                    <a:pt x="11915" y="432"/>
                    <a:pt x="10299" y="2"/>
                    <a:pt x="8672" y="0"/>
                  </a:cubicBezTo>
                  <a:lnTo>
                    <a:pt x="0" y="0"/>
                  </a:lnTo>
                  <a:cubicBezTo>
                    <a:pt x="1187" y="12807"/>
                    <a:pt x="8433" y="21600"/>
                    <a:pt x="16185" y="19640"/>
                  </a:cubicBezTo>
                  <a:cubicBezTo>
                    <a:pt x="18109" y="19153"/>
                    <a:pt x="19952" y="18018"/>
                    <a:pt x="21600" y="16305"/>
                  </a:cubicBezTo>
                  <a:close/>
                </a:path>
              </a:pathLst>
            </a:custGeom>
            <a:gradFill flip="none" rotWithShape="1">
              <a:gsLst>
                <a:gs pos="22846">
                  <a:srgbClr val="FFFFFF"/>
                </a:gs>
                <a:gs pos="63322">
                  <a:srgbClr val="E6EAEB"/>
                </a:gs>
                <a:gs pos="99960">
                  <a:srgbClr val="CDD5D8"/>
                </a:gs>
              </a:gsLst>
              <a:lin ang="2089253" scaled="0"/>
            </a:gradFill>
            <a:ln w="12700" cap="flat">
              <a:noFill/>
              <a:miter lim="400000"/>
            </a:ln>
            <a:effectLst>
              <a:outerShdw blurRad="38100" dist="26654" dir="2315233" rotWithShape="0">
                <a:srgbClr val="000000">
                  <a:alpha val="28814"/>
                </a:srgbClr>
              </a:outerShdw>
            </a:effectLst>
          </p:spPr>
          <p:txBody>
            <a:bodyPr wrap="square" lIns="45719" tIns="45719" rIns="45719" bIns="45719" numCol="1" anchor="ctr">
              <a:noAutofit/>
            </a:bodyPr>
            <a:lstStyle/>
            <a:p>
              <a:pPr>
                <a:defRPr>
                  <a:solidFill>
                    <a:srgbClr val="FFFFFF"/>
                  </a:solidFill>
                  <a:latin typeface="Avenir Next Regular"/>
                  <a:ea typeface="Avenir Next Regular"/>
                  <a:cs typeface="Avenir Next Regular"/>
                  <a:sym typeface="Avenir Next Regular"/>
                </a:defRPr>
              </a:pPr>
              <a:endParaRPr>
                <a:latin typeface="Interstate Light" panose="02000506030000020004" pitchFamily="2" charset="0"/>
                <a:cs typeface="Arial" panose="020B0604020202020204" pitchFamily="34" charset="0"/>
              </a:endParaRPr>
            </a:p>
          </p:txBody>
        </p:sp>
        <p:sp>
          <p:nvSpPr>
            <p:cNvPr id="18" name="Freeform 757">
              <a:extLst>
                <a:ext uri="{FF2B5EF4-FFF2-40B4-BE49-F238E27FC236}">
                  <a16:creationId xmlns:a16="http://schemas.microsoft.com/office/drawing/2014/main" id="{6438FA6A-4D7B-4A03-8FC1-88C68C7964B2}"/>
                </a:ext>
              </a:extLst>
            </p:cNvPr>
            <p:cNvSpPr/>
            <p:nvPr/>
          </p:nvSpPr>
          <p:spPr>
            <a:xfrm>
              <a:off x="3536156" y="3202855"/>
              <a:ext cx="572600" cy="1202358"/>
            </a:xfrm>
            <a:custGeom>
              <a:avLst/>
              <a:gdLst/>
              <a:ahLst/>
              <a:cxnLst>
                <a:cxn ang="0">
                  <a:pos x="wd2" y="hd2"/>
                </a:cxn>
                <a:cxn ang="5400000">
                  <a:pos x="wd2" y="hd2"/>
                </a:cxn>
                <a:cxn ang="10800000">
                  <a:pos x="wd2" y="hd2"/>
                </a:cxn>
                <a:cxn ang="16200000">
                  <a:pos x="wd2" y="hd2"/>
                </a:cxn>
              </a:cxnLst>
              <a:rect l="0" t="0" r="r" b="b"/>
              <a:pathLst>
                <a:path w="18323" h="21600" extrusionOk="0">
                  <a:moveTo>
                    <a:pt x="9960" y="21576"/>
                  </a:moveTo>
                  <a:lnTo>
                    <a:pt x="2152" y="15512"/>
                  </a:lnTo>
                  <a:cubicBezTo>
                    <a:pt x="890" y="14445"/>
                    <a:pt x="148" y="13211"/>
                    <a:pt x="0" y="11932"/>
                  </a:cubicBezTo>
                  <a:cubicBezTo>
                    <a:pt x="-7" y="10444"/>
                    <a:pt x="406" y="8965"/>
                    <a:pt x="1224" y="7549"/>
                  </a:cubicBezTo>
                  <a:lnTo>
                    <a:pt x="5561" y="0"/>
                  </a:lnTo>
                  <a:cubicBezTo>
                    <a:pt x="16984" y="3221"/>
                    <a:pt x="21593" y="11031"/>
                    <a:pt x="15855" y="17444"/>
                  </a:cubicBezTo>
                  <a:cubicBezTo>
                    <a:pt x="14426" y="19042"/>
                    <a:pt x="12425" y="20456"/>
                    <a:pt x="9977" y="21600"/>
                  </a:cubicBezTo>
                  <a:close/>
                </a:path>
              </a:pathLst>
            </a:custGeom>
            <a:gradFill flip="none" rotWithShape="1">
              <a:gsLst>
                <a:gs pos="22846">
                  <a:srgbClr val="FFFFFF"/>
                </a:gs>
                <a:gs pos="63322">
                  <a:srgbClr val="E6EAEB"/>
                </a:gs>
                <a:gs pos="99960">
                  <a:srgbClr val="CDD5D8"/>
                </a:gs>
              </a:gsLst>
              <a:lin ang="2089253" scaled="0"/>
            </a:gradFill>
            <a:ln w="12700" cap="flat">
              <a:noFill/>
              <a:miter lim="400000"/>
            </a:ln>
            <a:effectLst>
              <a:outerShdw blurRad="38100" dist="26654" dir="2315233" rotWithShape="0">
                <a:srgbClr val="000000">
                  <a:alpha val="28814"/>
                </a:srgbClr>
              </a:outerShdw>
            </a:effectLst>
          </p:spPr>
          <p:txBody>
            <a:bodyPr wrap="square" lIns="45719" tIns="45719" rIns="45719" bIns="45719" numCol="1" anchor="ctr">
              <a:noAutofit/>
            </a:bodyPr>
            <a:lstStyle/>
            <a:p>
              <a:pPr>
                <a:defRPr>
                  <a:solidFill>
                    <a:srgbClr val="FFFFFF"/>
                  </a:solidFill>
                  <a:latin typeface="Avenir Next Regular"/>
                  <a:ea typeface="Avenir Next Regular"/>
                  <a:cs typeface="Avenir Next Regular"/>
                  <a:sym typeface="Avenir Next Regular"/>
                </a:defRPr>
              </a:pPr>
              <a:endParaRPr>
                <a:latin typeface="Interstate Light" panose="02000506030000020004" pitchFamily="2" charset="0"/>
                <a:cs typeface="Arial" panose="020B0604020202020204" pitchFamily="34" charset="0"/>
              </a:endParaRPr>
            </a:p>
          </p:txBody>
        </p:sp>
        <p:sp>
          <p:nvSpPr>
            <p:cNvPr id="19" name="Freeform 758">
              <a:extLst>
                <a:ext uri="{FF2B5EF4-FFF2-40B4-BE49-F238E27FC236}">
                  <a16:creationId xmlns:a16="http://schemas.microsoft.com/office/drawing/2014/main" id="{B5922BAA-E7C0-4398-AAAB-9D845C113AD8}"/>
                </a:ext>
              </a:extLst>
            </p:cNvPr>
            <p:cNvSpPr/>
            <p:nvPr/>
          </p:nvSpPr>
          <p:spPr>
            <a:xfrm>
              <a:off x="1116782" y="3124318"/>
              <a:ext cx="959859" cy="737057"/>
            </a:xfrm>
            <a:custGeom>
              <a:avLst/>
              <a:gdLst/>
              <a:ahLst/>
              <a:cxnLst>
                <a:cxn ang="0">
                  <a:pos x="wd2" y="hd2"/>
                </a:cxn>
                <a:cxn ang="5400000">
                  <a:pos x="wd2" y="hd2"/>
                </a:cxn>
                <a:cxn ang="10800000">
                  <a:pos x="wd2" y="hd2"/>
                </a:cxn>
                <a:cxn ang="16200000">
                  <a:pos x="wd2" y="hd2"/>
                </a:cxn>
              </a:cxnLst>
              <a:rect l="0" t="0" r="r" b="b"/>
              <a:pathLst>
                <a:path w="21434" h="21556" extrusionOk="0">
                  <a:moveTo>
                    <a:pt x="6350" y="19225"/>
                  </a:moveTo>
                  <a:cubicBezTo>
                    <a:pt x="7802" y="20668"/>
                    <a:pt x="9560" y="21483"/>
                    <a:pt x="11381" y="21556"/>
                  </a:cubicBezTo>
                  <a:lnTo>
                    <a:pt x="21431" y="21556"/>
                  </a:lnTo>
                  <a:cubicBezTo>
                    <a:pt x="21600" y="9875"/>
                    <a:pt x="14507" y="225"/>
                    <a:pt x="5589" y="3"/>
                  </a:cubicBezTo>
                  <a:cubicBezTo>
                    <a:pt x="3688" y="-44"/>
                    <a:pt x="1796" y="348"/>
                    <a:pt x="0" y="1163"/>
                  </a:cubicBezTo>
                  <a:lnTo>
                    <a:pt x="3130" y="13675"/>
                  </a:lnTo>
                  <a:cubicBezTo>
                    <a:pt x="3737" y="15918"/>
                    <a:pt x="4862" y="17858"/>
                    <a:pt x="6350" y="19225"/>
                  </a:cubicBezTo>
                  <a:close/>
                </a:path>
              </a:pathLst>
            </a:custGeom>
            <a:solidFill>
              <a:srgbClr val="00AFD7"/>
            </a:solidFill>
            <a:ln w="12700" cap="flat">
              <a:noFill/>
              <a:miter lim="400000"/>
            </a:ln>
            <a:effectLst/>
          </p:spPr>
          <p:txBody>
            <a:bodyPr wrap="square" lIns="45719" tIns="45719" rIns="45719" bIns="45719" numCol="1" anchor="ctr">
              <a:noAutofit/>
            </a:bodyPr>
            <a:lstStyle/>
            <a:p>
              <a:pPr>
                <a:defRPr>
                  <a:solidFill>
                    <a:srgbClr val="FFFFFF"/>
                  </a:solidFill>
                </a:defRPr>
              </a:pPr>
              <a:endParaRPr>
                <a:latin typeface="Interstate Light" panose="02000506030000020004" pitchFamily="2" charset="0"/>
                <a:cs typeface="Arial" panose="020B0604020202020204" pitchFamily="34" charset="0"/>
              </a:endParaRPr>
            </a:p>
          </p:txBody>
        </p:sp>
        <p:sp>
          <p:nvSpPr>
            <p:cNvPr id="20" name="Freeform 759">
              <a:extLst>
                <a:ext uri="{FF2B5EF4-FFF2-40B4-BE49-F238E27FC236}">
                  <a16:creationId xmlns:a16="http://schemas.microsoft.com/office/drawing/2014/main" id="{EDF45543-0D1A-4C07-8BB6-B87613196DFF}"/>
                </a:ext>
              </a:extLst>
            </p:cNvPr>
            <p:cNvSpPr/>
            <p:nvPr/>
          </p:nvSpPr>
          <p:spPr>
            <a:xfrm>
              <a:off x="628228" y="3202855"/>
              <a:ext cx="572601" cy="1202358"/>
            </a:xfrm>
            <a:custGeom>
              <a:avLst/>
              <a:gdLst/>
              <a:ahLst/>
              <a:cxnLst>
                <a:cxn ang="0">
                  <a:pos x="wd2" y="hd2"/>
                </a:cxn>
                <a:cxn ang="5400000">
                  <a:pos x="wd2" y="hd2"/>
                </a:cxn>
                <a:cxn ang="10800000">
                  <a:pos x="wd2" y="hd2"/>
                </a:cxn>
                <a:cxn ang="16200000">
                  <a:pos x="wd2" y="hd2"/>
                </a:cxn>
              </a:cxnLst>
              <a:rect l="0" t="0" r="r" b="b"/>
              <a:pathLst>
                <a:path w="18323" h="21600" extrusionOk="0">
                  <a:moveTo>
                    <a:pt x="8363" y="21576"/>
                  </a:moveTo>
                  <a:lnTo>
                    <a:pt x="16171" y="15512"/>
                  </a:lnTo>
                  <a:cubicBezTo>
                    <a:pt x="17433" y="14445"/>
                    <a:pt x="18174" y="13211"/>
                    <a:pt x="18323" y="11932"/>
                  </a:cubicBezTo>
                  <a:cubicBezTo>
                    <a:pt x="18330" y="10444"/>
                    <a:pt x="17917" y="8965"/>
                    <a:pt x="17099" y="7549"/>
                  </a:cubicBezTo>
                  <a:lnTo>
                    <a:pt x="12762" y="0"/>
                  </a:lnTo>
                  <a:cubicBezTo>
                    <a:pt x="1339" y="3221"/>
                    <a:pt x="-3270" y="11031"/>
                    <a:pt x="2468" y="17444"/>
                  </a:cubicBezTo>
                  <a:cubicBezTo>
                    <a:pt x="3897" y="19042"/>
                    <a:pt x="5898" y="20456"/>
                    <a:pt x="8346" y="21600"/>
                  </a:cubicBezTo>
                  <a:close/>
                </a:path>
              </a:pathLst>
            </a:custGeom>
            <a:gradFill flip="none" rotWithShape="1">
              <a:gsLst>
                <a:gs pos="22846">
                  <a:srgbClr val="FFFFFF"/>
                </a:gs>
                <a:gs pos="63322">
                  <a:srgbClr val="E6EAEB"/>
                </a:gs>
                <a:gs pos="99960">
                  <a:srgbClr val="CDD5D8"/>
                </a:gs>
              </a:gsLst>
              <a:lin ang="2089253" scaled="0"/>
            </a:gradFill>
            <a:ln w="12700" cap="flat">
              <a:noFill/>
              <a:miter lim="400000"/>
            </a:ln>
            <a:effectLst>
              <a:outerShdw blurRad="38100" dist="26654" dir="2315233" rotWithShape="0">
                <a:srgbClr val="000000">
                  <a:alpha val="28814"/>
                </a:srgbClr>
              </a:outerShdw>
            </a:effectLst>
          </p:spPr>
          <p:txBody>
            <a:bodyPr wrap="square" lIns="45719" tIns="45719" rIns="45719" bIns="45719" numCol="1" anchor="ctr">
              <a:noAutofit/>
            </a:bodyPr>
            <a:lstStyle/>
            <a:p>
              <a:pPr>
                <a:defRPr>
                  <a:solidFill>
                    <a:srgbClr val="FFFFFF"/>
                  </a:solidFill>
                  <a:latin typeface="Avenir Next Regular"/>
                  <a:ea typeface="Avenir Next Regular"/>
                  <a:cs typeface="Avenir Next Regular"/>
                  <a:sym typeface="Avenir Next Regular"/>
                </a:defRPr>
              </a:pPr>
              <a:endParaRPr>
                <a:latin typeface="Interstate Light" panose="02000506030000020004" pitchFamily="2" charset="0"/>
                <a:cs typeface="Arial" panose="020B0604020202020204" pitchFamily="34" charset="0"/>
              </a:endParaRPr>
            </a:p>
          </p:txBody>
        </p:sp>
        <p:sp>
          <p:nvSpPr>
            <p:cNvPr id="21" name="Freeform 760">
              <a:extLst>
                <a:ext uri="{FF2B5EF4-FFF2-40B4-BE49-F238E27FC236}">
                  <a16:creationId xmlns:a16="http://schemas.microsoft.com/office/drawing/2014/main" id="{E7052040-E77E-4A06-9F63-CB29FDE25696}"/>
                </a:ext>
              </a:extLst>
            </p:cNvPr>
            <p:cNvSpPr/>
            <p:nvPr/>
          </p:nvSpPr>
          <p:spPr>
            <a:xfrm>
              <a:off x="965506" y="3958157"/>
              <a:ext cx="1100702" cy="614209"/>
            </a:xfrm>
            <a:custGeom>
              <a:avLst/>
              <a:gdLst/>
              <a:ahLst/>
              <a:cxnLst>
                <a:cxn ang="0">
                  <a:pos x="wd2" y="hd2"/>
                </a:cxn>
                <a:cxn ang="5400000">
                  <a:pos x="wd2" y="hd2"/>
                </a:cxn>
                <a:cxn ang="10800000">
                  <a:pos x="wd2" y="hd2"/>
                </a:cxn>
                <a:cxn ang="16200000">
                  <a:pos x="wd2" y="hd2"/>
                </a:cxn>
              </a:cxnLst>
              <a:rect l="0" t="0" r="r" b="b"/>
              <a:pathLst>
                <a:path w="21600" h="19913" extrusionOk="0">
                  <a:moveTo>
                    <a:pt x="43" y="16287"/>
                  </a:moveTo>
                  <a:lnTo>
                    <a:pt x="4831" y="5344"/>
                  </a:lnTo>
                  <a:cubicBezTo>
                    <a:pt x="5700" y="3533"/>
                    <a:pt x="6841" y="2130"/>
                    <a:pt x="8140" y="1274"/>
                  </a:cubicBezTo>
                  <a:cubicBezTo>
                    <a:pt x="9685" y="432"/>
                    <a:pt x="11301" y="2"/>
                    <a:pt x="12928" y="0"/>
                  </a:cubicBezTo>
                  <a:lnTo>
                    <a:pt x="21600" y="0"/>
                  </a:lnTo>
                  <a:cubicBezTo>
                    <a:pt x="20413" y="12807"/>
                    <a:pt x="13167" y="21600"/>
                    <a:pt x="5415" y="19640"/>
                  </a:cubicBezTo>
                  <a:cubicBezTo>
                    <a:pt x="3491" y="19153"/>
                    <a:pt x="1648" y="18018"/>
                    <a:pt x="0" y="16305"/>
                  </a:cubicBezTo>
                  <a:close/>
                </a:path>
              </a:pathLst>
            </a:custGeom>
            <a:gradFill flip="none" rotWithShape="1">
              <a:gsLst>
                <a:gs pos="22846">
                  <a:srgbClr val="FFFFFF"/>
                </a:gs>
                <a:gs pos="63322">
                  <a:srgbClr val="E6EAEB"/>
                </a:gs>
                <a:gs pos="99960">
                  <a:srgbClr val="CDD5D8"/>
                </a:gs>
              </a:gsLst>
              <a:lin ang="2089253" scaled="0"/>
            </a:gradFill>
            <a:ln w="12700" cap="flat">
              <a:noFill/>
              <a:miter lim="400000"/>
            </a:ln>
            <a:effectLst>
              <a:outerShdw blurRad="38100" dist="26654" dir="2315233" rotWithShape="0">
                <a:srgbClr val="000000">
                  <a:alpha val="28814"/>
                </a:srgbClr>
              </a:outerShdw>
            </a:effectLst>
          </p:spPr>
          <p:txBody>
            <a:bodyPr wrap="square" lIns="45719" tIns="45719" rIns="45719" bIns="45719" numCol="1" anchor="ctr">
              <a:noAutofit/>
            </a:bodyPr>
            <a:lstStyle/>
            <a:p>
              <a:pPr>
                <a:defRPr>
                  <a:solidFill>
                    <a:srgbClr val="FFFFFF"/>
                  </a:solidFill>
                  <a:latin typeface="Avenir Next Regular"/>
                  <a:ea typeface="Avenir Next Regular"/>
                  <a:cs typeface="Avenir Next Regular"/>
                  <a:sym typeface="Avenir Next Regular"/>
                </a:defRPr>
              </a:pPr>
              <a:endParaRPr>
                <a:latin typeface="Interstate Light" panose="02000506030000020004" pitchFamily="2" charset="0"/>
                <a:cs typeface="Arial" panose="020B0604020202020204" pitchFamily="34" charset="0"/>
              </a:endParaRPr>
            </a:p>
          </p:txBody>
        </p:sp>
        <p:sp>
          <p:nvSpPr>
            <p:cNvPr id="22" name="Freeform 761">
              <a:extLst>
                <a:ext uri="{FF2B5EF4-FFF2-40B4-BE49-F238E27FC236}">
                  <a16:creationId xmlns:a16="http://schemas.microsoft.com/office/drawing/2014/main" id="{BAEEE75C-51BE-4AB0-835D-5DE486A67927}"/>
                </a:ext>
              </a:extLst>
            </p:cNvPr>
            <p:cNvSpPr/>
            <p:nvPr/>
          </p:nvSpPr>
          <p:spPr>
            <a:xfrm>
              <a:off x="781623" y="1480242"/>
              <a:ext cx="667784" cy="1128346"/>
            </a:xfrm>
            <a:custGeom>
              <a:avLst/>
              <a:gdLst/>
              <a:ahLst/>
              <a:cxnLst>
                <a:cxn ang="0">
                  <a:pos x="wd2" y="hd2"/>
                </a:cxn>
                <a:cxn ang="5400000">
                  <a:pos x="wd2" y="hd2"/>
                </a:cxn>
                <a:cxn ang="10800000">
                  <a:pos x="wd2" y="hd2"/>
                </a:cxn>
                <a:cxn ang="16200000">
                  <a:pos x="wd2" y="hd2"/>
                </a:cxn>
              </a:cxnLst>
              <a:rect l="0" t="0" r="r" b="b"/>
              <a:pathLst>
                <a:path w="18987" h="21600" extrusionOk="0">
                  <a:moveTo>
                    <a:pt x="618" y="8833"/>
                  </a:moveTo>
                  <a:cubicBezTo>
                    <a:pt x="-141" y="10310"/>
                    <a:pt x="-203" y="11909"/>
                    <a:pt x="441" y="13410"/>
                  </a:cubicBezTo>
                  <a:lnTo>
                    <a:pt x="4395" y="21600"/>
                  </a:lnTo>
                  <a:cubicBezTo>
                    <a:pt x="15266" y="19373"/>
                    <a:pt x="21397" y="11635"/>
                    <a:pt x="18090" y="4317"/>
                  </a:cubicBezTo>
                  <a:cubicBezTo>
                    <a:pt x="17387" y="2760"/>
                    <a:pt x="16281" y="1298"/>
                    <a:pt x="14825" y="0"/>
                  </a:cubicBezTo>
                  <a:lnTo>
                    <a:pt x="4472" y="5065"/>
                  </a:lnTo>
                  <a:cubicBezTo>
                    <a:pt x="2637" y="6021"/>
                    <a:pt x="1290" y="7338"/>
                    <a:pt x="618" y="8833"/>
                  </a:cubicBezTo>
                  <a:close/>
                </a:path>
              </a:pathLst>
            </a:custGeom>
            <a:solidFill>
              <a:srgbClr val="00AFD7"/>
            </a:solidFill>
            <a:ln w="12700" cap="flat">
              <a:noFill/>
              <a:miter lim="400000"/>
            </a:ln>
            <a:effectLst/>
          </p:spPr>
          <p:txBody>
            <a:bodyPr wrap="square" lIns="45719" tIns="45719" rIns="45719" bIns="45719" numCol="1" anchor="ctr">
              <a:noAutofit/>
            </a:bodyPr>
            <a:lstStyle/>
            <a:p>
              <a:pPr>
                <a:defRPr>
                  <a:solidFill>
                    <a:srgbClr val="FFFFFF"/>
                  </a:solidFill>
                </a:defRPr>
              </a:pPr>
              <a:endParaRPr>
                <a:latin typeface="Interstate Light" panose="02000506030000020004" pitchFamily="2" charset="0"/>
                <a:cs typeface="Arial" panose="020B0604020202020204" pitchFamily="34" charset="0"/>
              </a:endParaRPr>
            </a:p>
          </p:txBody>
        </p:sp>
        <p:sp>
          <p:nvSpPr>
            <p:cNvPr id="23" name="Freeform 762">
              <a:extLst>
                <a:ext uri="{FF2B5EF4-FFF2-40B4-BE49-F238E27FC236}">
                  <a16:creationId xmlns:a16="http://schemas.microsoft.com/office/drawing/2014/main" id="{9432AC43-6039-46CC-9082-9C0383F03E16}"/>
                </a:ext>
              </a:extLst>
            </p:cNvPr>
            <p:cNvSpPr/>
            <p:nvPr/>
          </p:nvSpPr>
          <p:spPr>
            <a:xfrm>
              <a:off x="52952" y="1192481"/>
              <a:ext cx="1186102" cy="598778"/>
            </a:xfrm>
            <a:custGeom>
              <a:avLst/>
              <a:gdLst/>
              <a:ahLst/>
              <a:cxnLst>
                <a:cxn ang="0">
                  <a:pos x="wd2" y="hd2"/>
                </a:cxn>
                <a:cxn ang="5400000">
                  <a:pos x="wd2" y="hd2"/>
                </a:cxn>
                <a:cxn ang="10800000">
                  <a:pos x="wd2" y="hd2"/>
                </a:cxn>
                <a:cxn ang="16200000">
                  <a:pos x="wd2" y="hd2"/>
                </a:cxn>
              </a:cxnLst>
              <a:rect l="0" t="0" r="r" b="b"/>
              <a:pathLst>
                <a:path w="21600" h="19149" extrusionOk="0">
                  <a:moveTo>
                    <a:pt x="10" y="14552"/>
                  </a:moveTo>
                  <a:lnTo>
                    <a:pt x="7238" y="18670"/>
                  </a:lnTo>
                  <a:cubicBezTo>
                    <a:pt x="8488" y="19281"/>
                    <a:pt x="9807" y="19308"/>
                    <a:pt x="11064" y="18749"/>
                  </a:cubicBezTo>
                  <a:cubicBezTo>
                    <a:pt x="12507" y="17937"/>
                    <a:pt x="13868" y="16725"/>
                    <a:pt x="15093" y="15159"/>
                  </a:cubicBezTo>
                  <a:lnTo>
                    <a:pt x="21600" y="6853"/>
                  </a:lnTo>
                  <a:cubicBezTo>
                    <a:pt x="16475" y="-2227"/>
                    <a:pt x="8129" y="-2292"/>
                    <a:pt x="2958" y="6708"/>
                  </a:cubicBezTo>
                  <a:cubicBezTo>
                    <a:pt x="1677" y="8937"/>
                    <a:pt x="670" y="11604"/>
                    <a:pt x="0" y="14544"/>
                  </a:cubicBezTo>
                  <a:close/>
                </a:path>
              </a:pathLst>
            </a:custGeom>
            <a:gradFill flip="none" rotWithShape="1">
              <a:gsLst>
                <a:gs pos="22846">
                  <a:srgbClr val="FFFFFF"/>
                </a:gs>
                <a:gs pos="63322">
                  <a:srgbClr val="E6EAEB"/>
                </a:gs>
                <a:gs pos="99960">
                  <a:srgbClr val="CDD5D8"/>
                </a:gs>
              </a:gsLst>
              <a:lin ang="2089253" scaled="0"/>
            </a:gradFill>
            <a:ln w="12700" cap="flat">
              <a:noFill/>
              <a:miter lim="400000"/>
            </a:ln>
            <a:effectLst>
              <a:outerShdw blurRad="38100" dist="26654" dir="2315233" rotWithShape="0">
                <a:srgbClr val="000000">
                  <a:alpha val="28814"/>
                </a:srgbClr>
              </a:outerShdw>
            </a:effectLst>
          </p:spPr>
          <p:txBody>
            <a:bodyPr wrap="square" lIns="45719" tIns="45719" rIns="45719" bIns="45719" numCol="1" anchor="ctr">
              <a:noAutofit/>
            </a:bodyPr>
            <a:lstStyle/>
            <a:p>
              <a:pPr>
                <a:defRPr>
                  <a:solidFill>
                    <a:srgbClr val="FFFFFF"/>
                  </a:solidFill>
                  <a:latin typeface="Avenir Next Regular"/>
                  <a:ea typeface="Avenir Next Regular"/>
                  <a:cs typeface="Avenir Next Regular"/>
                  <a:sym typeface="Avenir Next Regular"/>
                </a:defRPr>
              </a:pPr>
              <a:endParaRPr>
                <a:latin typeface="Interstate Light" panose="02000506030000020004" pitchFamily="2" charset="0"/>
                <a:cs typeface="Arial" panose="020B0604020202020204" pitchFamily="34" charset="0"/>
              </a:endParaRPr>
            </a:p>
          </p:txBody>
        </p:sp>
        <p:sp>
          <p:nvSpPr>
            <p:cNvPr id="24" name="Freeform 763">
              <a:extLst>
                <a:ext uri="{FF2B5EF4-FFF2-40B4-BE49-F238E27FC236}">
                  <a16:creationId xmlns:a16="http://schemas.microsoft.com/office/drawing/2014/main" id="{C035E7F0-1B85-4674-BEFF-357B278CE37C}"/>
                </a:ext>
              </a:extLst>
            </p:cNvPr>
            <p:cNvSpPr/>
            <p:nvPr/>
          </p:nvSpPr>
          <p:spPr>
            <a:xfrm>
              <a:off x="-1" y="1739148"/>
              <a:ext cx="840525" cy="901243"/>
            </a:xfrm>
            <a:custGeom>
              <a:avLst/>
              <a:gdLst/>
              <a:ahLst/>
              <a:cxnLst>
                <a:cxn ang="0">
                  <a:pos x="wd2" y="hd2"/>
                </a:cxn>
                <a:cxn ang="5400000">
                  <a:pos x="wd2" y="hd2"/>
                </a:cxn>
                <a:cxn ang="10800000">
                  <a:pos x="wd2" y="hd2"/>
                </a:cxn>
                <a:cxn ang="16200000">
                  <a:pos x="wd2" y="hd2"/>
                </a:cxn>
              </a:cxnLst>
              <a:rect l="0" t="0" r="r" b="b"/>
              <a:pathLst>
                <a:path w="21434" h="20361" extrusionOk="0">
                  <a:moveTo>
                    <a:pt x="604" y="0"/>
                  </a:moveTo>
                  <a:lnTo>
                    <a:pt x="10725" y="2915"/>
                  </a:lnTo>
                  <a:cubicBezTo>
                    <a:pt x="12430" y="3478"/>
                    <a:pt x="13938" y="4426"/>
                    <a:pt x="15101" y="5665"/>
                  </a:cubicBezTo>
                  <a:cubicBezTo>
                    <a:pt x="16353" y="7181"/>
                    <a:pt x="17324" y="8864"/>
                    <a:pt x="17977" y="10651"/>
                  </a:cubicBezTo>
                  <a:lnTo>
                    <a:pt x="21434" y="20144"/>
                  </a:lnTo>
                  <a:cubicBezTo>
                    <a:pt x="11373" y="21600"/>
                    <a:pt x="1884" y="15554"/>
                    <a:pt x="241" y="6641"/>
                  </a:cubicBezTo>
                  <a:cubicBezTo>
                    <a:pt x="-166" y="4431"/>
                    <a:pt x="-57" y="2171"/>
                    <a:pt x="562" y="0"/>
                  </a:cubicBezTo>
                  <a:close/>
                </a:path>
              </a:pathLst>
            </a:custGeom>
            <a:gradFill flip="none" rotWithShape="1">
              <a:gsLst>
                <a:gs pos="22846">
                  <a:srgbClr val="FFFFFF"/>
                </a:gs>
                <a:gs pos="63322">
                  <a:srgbClr val="E6EAEB"/>
                </a:gs>
                <a:gs pos="99960">
                  <a:srgbClr val="CDD5D8"/>
                </a:gs>
              </a:gsLst>
              <a:lin ang="2089253" scaled="0"/>
            </a:gradFill>
            <a:ln w="12700" cap="flat">
              <a:noFill/>
              <a:miter lim="400000"/>
            </a:ln>
            <a:effectLst>
              <a:outerShdw blurRad="38100" dist="26654" dir="2315233" rotWithShape="0">
                <a:srgbClr val="000000">
                  <a:alpha val="28814"/>
                </a:srgbClr>
              </a:outerShdw>
            </a:effectLst>
          </p:spPr>
          <p:txBody>
            <a:bodyPr wrap="square" lIns="45719" tIns="45719" rIns="45719" bIns="45719" numCol="1" anchor="ctr">
              <a:noAutofit/>
            </a:bodyPr>
            <a:lstStyle/>
            <a:p>
              <a:pPr>
                <a:defRPr>
                  <a:solidFill>
                    <a:srgbClr val="FFFFFF"/>
                  </a:solidFill>
                  <a:latin typeface="Avenir Next Regular"/>
                  <a:ea typeface="Avenir Next Regular"/>
                  <a:cs typeface="Avenir Next Regular"/>
                  <a:sym typeface="Avenir Next Regular"/>
                </a:defRPr>
              </a:pPr>
              <a:endParaRPr dirty="0">
                <a:latin typeface="Interstate Light" panose="02000506030000020004" pitchFamily="2" charset="0"/>
                <a:cs typeface="Arial" panose="020B0604020202020204" pitchFamily="34" charset="0"/>
              </a:endParaRPr>
            </a:p>
          </p:txBody>
        </p:sp>
        <p:sp>
          <p:nvSpPr>
            <p:cNvPr id="25" name="Freeform 764">
              <a:extLst>
                <a:ext uri="{FF2B5EF4-FFF2-40B4-BE49-F238E27FC236}">
                  <a16:creationId xmlns:a16="http://schemas.microsoft.com/office/drawing/2014/main" id="{A8DB9ADB-A2CC-4DA8-80BA-4EEA170A852A}"/>
                </a:ext>
              </a:extLst>
            </p:cNvPr>
            <p:cNvSpPr/>
            <p:nvPr/>
          </p:nvSpPr>
          <p:spPr>
            <a:xfrm>
              <a:off x="1775307" y="804546"/>
              <a:ext cx="1186372" cy="643169"/>
            </a:xfrm>
            <a:custGeom>
              <a:avLst/>
              <a:gdLst/>
              <a:ahLst/>
              <a:cxnLst>
                <a:cxn ang="0">
                  <a:pos x="wd2" y="hd2"/>
                </a:cxn>
                <a:cxn ang="5400000">
                  <a:pos x="wd2" y="hd2"/>
                </a:cxn>
                <a:cxn ang="10800000">
                  <a:pos x="wd2" y="hd2"/>
                </a:cxn>
                <a:cxn ang="16200000">
                  <a:pos x="wd2" y="hd2"/>
                </a:cxn>
              </a:cxnLst>
              <a:rect l="0" t="0" r="r" b="b"/>
              <a:pathLst>
                <a:path w="21600" h="18690" extrusionOk="0">
                  <a:moveTo>
                    <a:pt x="10800" y="2"/>
                  </a:moveTo>
                  <a:cubicBezTo>
                    <a:pt x="9314" y="-51"/>
                    <a:pt x="7856" y="641"/>
                    <a:pt x="6629" y="1980"/>
                  </a:cubicBezTo>
                  <a:lnTo>
                    <a:pt x="0" y="9709"/>
                  </a:lnTo>
                  <a:cubicBezTo>
                    <a:pt x="4171" y="19229"/>
                    <a:pt x="12388" y="21549"/>
                    <a:pt x="18353" y="14891"/>
                  </a:cubicBezTo>
                  <a:cubicBezTo>
                    <a:pt x="19617" y="13480"/>
                    <a:pt x="20716" y="11726"/>
                    <a:pt x="21600" y="9709"/>
                  </a:cubicBezTo>
                  <a:lnTo>
                    <a:pt x="14971" y="2019"/>
                  </a:lnTo>
                  <a:cubicBezTo>
                    <a:pt x="13747" y="666"/>
                    <a:pt x="12288" y="-39"/>
                    <a:pt x="10800" y="2"/>
                  </a:cubicBezTo>
                  <a:close/>
                </a:path>
              </a:pathLst>
            </a:custGeom>
            <a:solidFill>
              <a:srgbClr val="00AFD7"/>
            </a:solidFill>
            <a:ln w="12700" cap="flat">
              <a:noFill/>
              <a:miter lim="400000"/>
            </a:ln>
            <a:effectLst/>
          </p:spPr>
          <p:txBody>
            <a:bodyPr wrap="square" lIns="45719" tIns="45719" rIns="45719" bIns="45719" numCol="1" anchor="ctr">
              <a:noAutofit/>
            </a:bodyPr>
            <a:lstStyle/>
            <a:p>
              <a:pPr>
                <a:defRPr>
                  <a:solidFill>
                    <a:srgbClr val="FFFFFF"/>
                  </a:solidFill>
                </a:defRPr>
              </a:pPr>
              <a:endParaRPr>
                <a:latin typeface="Interstate Light" panose="02000506030000020004" pitchFamily="2" charset="0"/>
                <a:cs typeface="Arial" panose="020B0604020202020204" pitchFamily="34" charset="0"/>
              </a:endParaRPr>
            </a:p>
          </p:txBody>
        </p:sp>
        <p:sp>
          <p:nvSpPr>
            <p:cNvPr id="26" name="Freeform 765">
              <a:extLst>
                <a:ext uri="{FF2B5EF4-FFF2-40B4-BE49-F238E27FC236}">
                  <a16:creationId xmlns:a16="http://schemas.microsoft.com/office/drawing/2014/main" id="{43DE47F7-67A3-42B7-8495-970EE9840810}"/>
                </a:ext>
              </a:extLst>
            </p:cNvPr>
            <p:cNvSpPr/>
            <p:nvPr/>
          </p:nvSpPr>
          <p:spPr>
            <a:xfrm>
              <a:off x="2415393" y="0"/>
              <a:ext cx="677103" cy="1054334"/>
            </a:xfrm>
            <a:custGeom>
              <a:avLst/>
              <a:gdLst/>
              <a:ahLst/>
              <a:cxnLst>
                <a:cxn ang="0">
                  <a:pos x="wd2" y="hd2"/>
                </a:cxn>
                <a:cxn ang="5400000">
                  <a:pos x="wd2" y="hd2"/>
                </a:cxn>
                <a:cxn ang="10800000">
                  <a:pos x="wd2" y="hd2"/>
                </a:cxn>
                <a:cxn ang="16200000">
                  <a:pos x="wd2" y="hd2"/>
                </a:cxn>
              </a:cxnLst>
              <a:rect l="0" t="0" r="r" b="b"/>
              <a:pathLst>
                <a:path w="18759" h="21600" extrusionOk="0">
                  <a:moveTo>
                    <a:pt x="38" y="0"/>
                  </a:moveTo>
                  <a:lnTo>
                    <a:pt x="38" y="8576"/>
                  </a:lnTo>
                  <a:cubicBezTo>
                    <a:pt x="120" y="10032"/>
                    <a:pt x="718" y="11448"/>
                    <a:pt x="1773" y="12680"/>
                  </a:cubicBezTo>
                  <a:cubicBezTo>
                    <a:pt x="3118" y="14063"/>
                    <a:pt x="4753" y="15278"/>
                    <a:pt x="6617" y="16279"/>
                  </a:cubicBezTo>
                  <a:lnTo>
                    <a:pt x="16524" y="21600"/>
                  </a:lnTo>
                  <a:cubicBezTo>
                    <a:pt x="21600" y="14324"/>
                    <a:pt x="17738" y="5383"/>
                    <a:pt x="7898" y="1630"/>
                  </a:cubicBezTo>
                  <a:cubicBezTo>
                    <a:pt x="5444" y="694"/>
                    <a:pt x="2755" y="143"/>
                    <a:pt x="0" y="11"/>
                  </a:cubicBezTo>
                  <a:close/>
                </a:path>
              </a:pathLst>
            </a:custGeom>
            <a:gradFill flip="none" rotWithShape="1">
              <a:gsLst>
                <a:gs pos="22846">
                  <a:srgbClr val="FFFFFF"/>
                </a:gs>
                <a:gs pos="63322">
                  <a:srgbClr val="E6EAEB"/>
                </a:gs>
                <a:gs pos="99960">
                  <a:srgbClr val="CDD5D8"/>
                </a:gs>
              </a:gsLst>
              <a:lin ang="2089253" scaled="0"/>
            </a:gradFill>
            <a:ln w="12700" cap="flat">
              <a:noFill/>
              <a:miter lim="400000"/>
            </a:ln>
            <a:effectLst>
              <a:outerShdw blurRad="38100" dist="26654" dir="2315233" rotWithShape="0">
                <a:srgbClr val="000000">
                  <a:alpha val="28814"/>
                </a:srgbClr>
              </a:outerShdw>
            </a:effectLst>
          </p:spPr>
          <p:txBody>
            <a:bodyPr wrap="square" lIns="45719" tIns="45719" rIns="45719" bIns="45719" numCol="1" anchor="ctr">
              <a:noAutofit/>
            </a:bodyPr>
            <a:lstStyle/>
            <a:p>
              <a:pPr>
                <a:defRPr>
                  <a:solidFill>
                    <a:srgbClr val="FFFFFF"/>
                  </a:solidFill>
                  <a:latin typeface="Avenir Next Regular"/>
                  <a:ea typeface="Avenir Next Regular"/>
                  <a:cs typeface="Avenir Next Regular"/>
                  <a:sym typeface="Avenir Next Regular"/>
                </a:defRPr>
              </a:pPr>
              <a:endParaRPr>
                <a:latin typeface="Interstate Light" panose="02000506030000020004" pitchFamily="2" charset="0"/>
                <a:cs typeface="Arial" panose="020B0604020202020204" pitchFamily="34" charset="0"/>
              </a:endParaRPr>
            </a:p>
          </p:txBody>
        </p:sp>
        <p:sp>
          <p:nvSpPr>
            <p:cNvPr id="27" name="Freeform 766">
              <a:extLst>
                <a:ext uri="{FF2B5EF4-FFF2-40B4-BE49-F238E27FC236}">
                  <a16:creationId xmlns:a16="http://schemas.microsoft.com/office/drawing/2014/main" id="{7272BB18-6E22-4D81-A7AC-79583FC62940}"/>
                </a:ext>
              </a:extLst>
            </p:cNvPr>
            <p:cNvSpPr/>
            <p:nvPr/>
          </p:nvSpPr>
          <p:spPr>
            <a:xfrm>
              <a:off x="1644487" y="0"/>
              <a:ext cx="677106" cy="1054334"/>
            </a:xfrm>
            <a:custGeom>
              <a:avLst/>
              <a:gdLst/>
              <a:ahLst/>
              <a:cxnLst>
                <a:cxn ang="0">
                  <a:pos x="wd2" y="hd2"/>
                </a:cxn>
                <a:cxn ang="5400000">
                  <a:pos x="wd2" y="hd2"/>
                </a:cxn>
                <a:cxn ang="10800000">
                  <a:pos x="wd2" y="hd2"/>
                </a:cxn>
                <a:cxn ang="16200000">
                  <a:pos x="wd2" y="hd2"/>
                </a:cxn>
              </a:cxnLst>
              <a:rect l="0" t="0" r="r" b="b"/>
              <a:pathLst>
                <a:path w="18759" h="21600" extrusionOk="0">
                  <a:moveTo>
                    <a:pt x="18721" y="0"/>
                  </a:moveTo>
                  <a:lnTo>
                    <a:pt x="18721" y="8576"/>
                  </a:lnTo>
                  <a:cubicBezTo>
                    <a:pt x="18639" y="10032"/>
                    <a:pt x="18040" y="11448"/>
                    <a:pt x="16986" y="12680"/>
                  </a:cubicBezTo>
                  <a:cubicBezTo>
                    <a:pt x="15641" y="14063"/>
                    <a:pt x="14006" y="15278"/>
                    <a:pt x="12142" y="16279"/>
                  </a:cubicBezTo>
                  <a:lnTo>
                    <a:pt x="2235" y="21600"/>
                  </a:lnTo>
                  <a:cubicBezTo>
                    <a:pt x="-2841" y="14324"/>
                    <a:pt x="1021" y="5383"/>
                    <a:pt x="10861" y="1630"/>
                  </a:cubicBezTo>
                  <a:cubicBezTo>
                    <a:pt x="13315" y="694"/>
                    <a:pt x="16004" y="143"/>
                    <a:pt x="18759" y="11"/>
                  </a:cubicBezTo>
                  <a:close/>
                </a:path>
              </a:pathLst>
            </a:custGeom>
            <a:gradFill flip="none" rotWithShape="1">
              <a:gsLst>
                <a:gs pos="22846">
                  <a:srgbClr val="FFFFFF"/>
                </a:gs>
                <a:gs pos="63322">
                  <a:srgbClr val="E6EAEB"/>
                </a:gs>
                <a:gs pos="99960">
                  <a:srgbClr val="CDD5D8"/>
                </a:gs>
              </a:gsLst>
              <a:lin ang="2089253" scaled="0"/>
            </a:gradFill>
            <a:ln w="12700" cap="flat">
              <a:noFill/>
              <a:miter lim="400000"/>
            </a:ln>
            <a:effectLst>
              <a:outerShdw blurRad="38100" dist="26654" dir="2315233" rotWithShape="0">
                <a:srgbClr val="000000">
                  <a:alpha val="28814"/>
                </a:srgbClr>
              </a:outerShdw>
            </a:effectLst>
          </p:spPr>
          <p:txBody>
            <a:bodyPr wrap="square" lIns="45719" tIns="45719" rIns="45719" bIns="45719" numCol="1" anchor="ctr">
              <a:noAutofit/>
            </a:bodyPr>
            <a:lstStyle/>
            <a:p>
              <a:pPr>
                <a:defRPr>
                  <a:solidFill>
                    <a:srgbClr val="FFFFFF"/>
                  </a:solidFill>
                  <a:latin typeface="Avenir Next Regular"/>
                  <a:ea typeface="Avenir Next Regular"/>
                  <a:cs typeface="Avenir Next Regular"/>
                  <a:sym typeface="Avenir Next Regular"/>
                </a:defRPr>
              </a:pPr>
              <a:endParaRPr>
                <a:latin typeface="Interstate Light" panose="02000506030000020004" pitchFamily="2" charset="0"/>
                <a:cs typeface="Arial" panose="020B0604020202020204" pitchFamily="34" charset="0"/>
              </a:endParaRPr>
            </a:p>
          </p:txBody>
        </p:sp>
      </p:grpSp>
      <p:sp>
        <p:nvSpPr>
          <p:cNvPr id="28" name="TextBox 27">
            <a:extLst>
              <a:ext uri="{FF2B5EF4-FFF2-40B4-BE49-F238E27FC236}">
                <a16:creationId xmlns:a16="http://schemas.microsoft.com/office/drawing/2014/main" id="{CF1C6D4A-9AAE-4F1E-B577-D1D5B8A9B0F1}"/>
              </a:ext>
            </a:extLst>
          </p:cNvPr>
          <p:cNvSpPr txBox="1"/>
          <p:nvPr userDrawn="1"/>
        </p:nvSpPr>
        <p:spPr>
          <a:xfrm>
            <a:off x="3570301" y="1973688"/>
            <a:ext cx="851983" cy="461665"/>
          </a:xfrm>
          <a:prstGeom prst="rect">
            <a:avLst/>
          </a:prstGeom>
          <a:noFill/>
        </p:spPr>
        <p:txBody>
          <a:bodyPr wrap="square">
            <a:spAutoFit/>
          </a:bodyPr>
          <a:lstStyle/>
          <a:p>
            <a:pPr algn="ctr"/>
            <a:r>
              <a:rPr lang="en-US" sz="2400" dirty="0">
                <a:solidFill>
                  <a:schemeClr val="bg1"/>
                </a:solidFill>
                <a:latin typeface="+mj-lt"/>
                <a:cs typeface="Arial" panose="020B0604020202020204" pitchFamily="34" charset="0"/>
              </a:rPr>
              <a:t>01</a:t>
            </a:r>
          </a:p>
        </p:txBody>
      </p:sp>
      <p:sp>
        <p:nvSpPr>
          <p:cNvPr id="29" name="TextBox 28">
            <a:extLst>
              <a:ext uri="{FF2B5EF4-FFF2-40B4-BE49-F238E27FC236}">
                <a16:creationId xmlns:a16="http://schemas.microsoft.com/office/drawing/2014/main" id="{16A17D15-A796-4548-BE38-A02A97C8B467}"/>
              </a:ext>
            </a:extLst>
          </p:cNvPr>
          <p:cNvSpPr txBox="1"/>
          <p:nvPr userDrawn="1"/>
        </p:nvSpPr>
        <p:spPr>
          <a:xfrm>
            <a:off x="4847605" y="2893954"/>
            <a:ext cx="851983" cy="461665"/>
          </a:xfrm>
          <a:prstGeom prst="rect">
            <a:avLst/>
          </a:prstGeom>
          <a:noFill/>
        </p:spPr>
        <p:txBody>
          <a:bodyPr wrap="square">
            <a:spAutoFit/>
          </a:bodyPr>
          <a:lstStyle/>
          <a:p>
            <a:pPr algn="ctr"/>
            <a:r>
              <a:rPr lang="en-US" sz="2400" dirty="0">
                <a:solidFill>
                  <a:schemeClr val="bg1"/>
                </a:solidFill>
                <a:latin typeface="+mj-lt"/>
                <a:cs typeface="Arial" panose="020B0604020202020204" pitchFamily="34" charset="0"/>
              </a:rPr>
              <a:t>02</a:t>
            </a:r>
          </a:p>
        </p:txBody>
      </p:sp>
      <p:sp>
        <p:nvSpPr>
          <p:cNvPr id="30" name="TextBox 29">
            <a:extLst>
              <a:ext uri="{FF2B5EF4-FFF2-40B4-BE49-F238E27FC236}">
                <a16:creationId xmlns:a16="http://schemas.microsoft.com/office/drawing/2014/main" id="{A11745F9-202B-4605-B6A7-8F6B8B545A7E}"/>
              </a:ext>
            </a:extLst>
          </p:cNvPr>
          <p:cNvSpPr txBox="1"/>
          <p:nvPr userDrawn="1"/>
        </p:nvSpPr>
        <p:spPr>
          <a:xfrm>
            <a:off x="4334938" y="4359686"/>
            <a:ext cx="851983" cy="461665"/>
          </a:xfrm>
          <a:prstGeom prst="rect">
            <a:avLst/>
          </a:prstGeom>
          <a:noFill/>
        </p:spPr>
        <p:txBody>
          <a:bodyPr wrap="square">
            <a:spAutoFit/>
          </a:bodyPr>
          <a:lstStyle/>
          <a:p>
            <a:pPr algn="ctr"/>
            <a:r>
              <a:rPr lang="en-US" sz="2400" dirty="0">
                <a:solidFill>
                  <a:schemeClr val="bg1"/>
                </a:solidFill>
                <a:latin typeface="+mj-lt"/>
                <a:cs typeface="Arial" panose="020B0604020202020204" pitchFamily="34" charset="0"/>
              </a:rPr>
              <a:t>03</a:t>
            </a:r>
          </a:p>
        </p:txBody>
      </p:sp>
      <p:sp>
        <p:nvSpPr>
          <p:cNvPr id="31" name="TextBox 30">
            <a:extLst>
              <a:ext uri="{FF2B5EF4-FFF2-40B4-BE49-F238E27FC236}">
                <a16:creationId xmlns:a16="http://schemas.microsoft.com/office/drawing/2014/main" id="{448225A2-8F06-4C8B-90F1-7CDB0B659FC0}"/>
              </a:ext>
            </a:extLst>
          </p:cNvPr>
          <p:cNvSpPr txBox="1"/>
          <p:nvPr userDrawn="1"/>
        </p:nvSpPr>
        <p:spPr>
          <a:xfrm>
            <a:off x="2825109" y="4359686"/>
            <a:ext cx="851983" cy="461665"/>
          </a:xfrm>
          <a:prstGeom prst="rect">
            <a:avLst/>
          </a:prstGeom>
          <a:noFill/>
        </p:spPr>
        <p:txBody>
          <a:bodyPr wrap="square">
            <a:spAutoFit/>
          </a:bodyPr>
          <a:lstStyle/>
          <a:p>
            <a:pPr algn="ctr"/>
            <a:r>
              <a:rPr lang="en-US" sz="2400" dirty="0">
                <a:solidFill>
                  <a:schemeClr val="bg1"/>
                </a:solidFill>
                <a:latin typeface="+mj-lt"/>
                <a:cs typeface="Arial" panose="020B0604020202020204" pitchFamily="34" charset="0"/>
              </a:rPr>
              <a:t>04</a:t>
            </a:r>
          </a:p>
        </p:txBody>
      </p:sp>
      <p:sp>
        <p:nvSpPr>
          <p:cNvPr id="32" name="TextBox 31">
            <a:extLst>
              <a:ext uri="{FF2B5EF4-FFF2-40B4-BE49-F238E27FC236}">
                <a16:creationId xmlns:a16="http://schemas.microsoft.com/office/drawing/2014/main" id="{9155383C-DA9A-456B-A52C-962862EAE672}"/>
              </a:ext>
            </a:extLst>
          </p:cNvPr>
          <p:cNvSpPr txBox="1"/>
          <p:nvPr userDrawn="1"/>
        </p:nvSpPr>
        <p:spPr>
          <a:xfrm>
            <a:off x="2325999" y="2893954"/>
            <a:ext cx="851983" cy="461665"/>
          </a:xfrm>
          <a:prstGeom prst="rect">
            <a:avLst/>
          </a:prstGeom>
          <a:noFill/>
        </p:spPr>
        <p:txBody>
          <a:bodyPr wrap="square">
            <a:spAutoFit/>
          </a:bodyPr>
          <a:lstStyle/>
          <a:p>
            <a:pPr algn="ctr"/>
            <a:r>
              <a:rPr lang="en-US" sz="2400" dirty="0">
                <a:solidFill>
                  <a:schemeClr val="bg1"/>
                </a:solidFill>
                <a:latin typeface="+mj-lt"/>
                <a:cs typeface="Arial" panose="020B0604020202020204" pitchFamily="34" charset="0"/>
              </a:rPr>
              <a:t>05</a:t>
            </a:r>
          </a:p>
        </p:txBody>
      </p:sp>
      <p:sp>
        <p:nvSpPr>
          <p:cNvPr id="33" name="Text Placeholder 19">
            <a:extLst>
              <a:ext uri="{FF2B5EF4-FFF2-40B4-BE49-F238E27FC236}">
                <a16:creationId xmlns:a16="http://schemas.microsoft.com/office/drawing/2014/main" id="{D84B9CA1-E73C-46DB-9270-DEF0FC568744}"/>
              </a:ext>
            </a:extLst>
          </p:cNvPr>
          <p:cNvSpPr>
            <a:spLocks noGrp="1"/>
          </p:cNvSpPr>
          <p:nvPr>
            <p:ph type="body" sz="quarter" idx="13" hasCustomPrompt="1"/>
          </p:nvPr>
        </p:nvSpPr>
        <p:spPr>
          <a:xfrm>
            <a:off x="2916418" y="3096250"/>
            <a:ext cx="2135139" cy="875455"/>
          </a:xfrm>
        </p:spPr>
        <p:txBody>
          <a:bodyPr anchor="ctr">
            <a:noAutofit/>
          </a:bodyPr>
          <a:lstStyle>
            <a:lvl1pPr algn="ctr">
              <a:buNone/>
              <a:defRPr sz="24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34" name="Text Placeholder 19">
            <a:extLst>
              <a:ext uri="{FF2B5EF4-FFF2-40B4-BE49-F238E27FC236}">
                <a16:creationId xmlns:a16="http://schemas.microsoft.com/office/drawing/2014/main" id="{832C8D03-0E39-4CFC-87B2-7D0685EE9F8E}"/>
              </a:ext>
            </a:extLst>
          </p:cNvPr>
          <p:cNvSpPr>
            <a:spLocks noGrp="1"/>
          </p:cNvSpPr>
          <p:nvPr>
            <p:ph type="body" sz="quarter" idx="16" hasCustomPrompt="1"/>
          </p:nvPr>
        </p:nvSpPr>
        <p:spPr>
          <a:xfrm>
            <a:off x="721048" y="4512448"/>
            <a:ext cx="1392198" cy="901243"/>
          </a:xfrm>
        </p:spPr>
        <p:txBody>
          <a:bodyPr anchor="ctr">
            <a:normAutofit/>
          </a:bodyPr>
          <a:lstStyle>
            <a:lvl1pPr algn="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35" name="Text Placeholder 19">
            <a:extLst>
              <a:ext uri="{FF2B5EF4-FFF2-40B4-BE49-F238E27FC236}">
                <a16:creationId xmlns:a16="http://schemas.microsoft.com/office/drawing/2014/main" id="{A68B383B-3E95-4E30-AC20-E155F6E2CC2B}"/>
              </a:ext>
            </a:extLst>
          </p:cNvPr>
          <p:cNvSpPr>
            <a:spLocks noGrp="1"/>
          </p:cNvSpPr>
          <p:nvPr>
            <p:ph type="body" sz="quarter" idx="17" hasCustomPrompt="1"/>
          </p:nvPr>
        </p:nvSpPr>
        <p:spPr>
          <a:xfrm>
            <a:off x="3341400" y="204595"/>
            <a:ext cx="1432354" cy="837515"/>
          </a:xfrm>
        </p:spPr>
        <p:txBody>
          <a:bodyPr anchor="ctr">
            <a:normAutofit/>
          </a:bodyPr>
          <a:lstStyle>
            <a:lvl1pPr marL="0" indent="0" algn="ct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36" name="Text Placeholder 19">
            <a:extLst>
              <a:ext uri="{FF2B5EF4-FFF2-40B4-BE49-F238E27FC236}">
                <a16:creationId xmlns:a16="http://schemas.microsoft.com/office/drawing/2014/main" id="{72CA413C-FC6D-4058-91B5-6E1BF5EBC2D1}"/>
              </a:ext>
            </a:extLst>
          </p:cNvPr>
          <p:cNvSpPr>
            <a:spLocks noGrp="1"/>
          </p:cNvSpPr>
          <p:nvPr>
            <p:ph type="body" sz="quarter" idx="18" hasCustomPrompt="1"/>
          </p:nvPr>
        </p:nvSpPr>
        <p:spPr>
          <a:xfrm>
            <a:off x="1363432" y="1185475"/>
            <a:ext cx="1392198" cy="901243"/>
          </a:xfrm>
        </p:spPr>
        <p:txBody>
          <a:bodyPr anchor="ctr">
            <a:normAutofit/>
          </a:bodyPr>
          <a:lstStyle>
            <a:lvl1pPr algn="r">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37" name="Text Placeholder 19">
            <a:extLst>
              <a:ext uri="{FF2B5EF4-FFF2-40B4-BE49-F238E27FC236}">
                <a16:creationId xmlns:a16="http://schemas.microsoft.com/office/drawing/2014/main" id="{74A86537-A4C3-4EC4-8739-D599D0AC8CDE}"/>
              </a:ext>
            </a:extLst>
          </p:cNvPr>
          <p:cNvSpPr>
            <a:spLocks noGrp="1"/>
          </p:cNvSpPr>
          <p:nvPr>
            <p:ph type="body" sz="quarter" idx="19" hasCustomPrompt="1"/>
          </p:nvPr>
        </p:nvSpPr>
        <p:spPr>
          <a:xfrm>
            <a:off x="5924123" y="4425514"/>
            <a:ext cx="1392198" cy="901243"/>
          </a:xfrm>
        </p:spPr>
        <p:txBody>
          <a:bodyPr anchor="ctr">
            <a:normAutofit/>
          </a:bodyPr>
          <a:lstStyle>
            <a:lvl1pPr algn="l">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38" name="Text Placeholder 19">
            <a:extLst>
              <a:ext uri="{FF2B5EF4-FFF2-40B4-BE49-F238E27FC236}">
                <a16:creationId xmlns:a16="http://schemas.microsoft.com/office/drawing/2014/main" id="{E15C861D-0178-4983-A54D-7763949D73D4}"/>
              </a:ext>
            </a:extLst>
          </p:cNvPr>
          <p:cNvSpPr>
            <a:spLocks noGrp="1"/>
          </p:cNvSpPr>
          <p:nvPr>
            <p:ph type="body" sz="quarter" idx="20" hasCustomPrompt="1"/>
          </p:nvPr>
        </p:nvSpPr>
        <p:spPr>
          <a:xfrm>
            <a:off x="5610867" y="1182950"/>
            <a:ext cx="1392198" cy="901243"/>
          </a:xfrm>
        </p:spPr>
        <p:txBody>
          <a:bodyPr anchor="ctr">
            <a:normAutofit/>
          </a:bodyPr>
          <a:lstStyle>
            <a:lvl1pPr algn="l">
              <a:buNone/>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Tree>
    <p:extLst>
      <p:ext uri="{BB962C8B-B14F-4D97-AF65-F5344CB8AC3E}">
        <p14:creationId xmlns:p14="http://schemas.microsoft.com/office/powerpoint/2010/main" val="17498519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E5EA51D5-6C7A-4102-98C7-E81B9455EBCF}"/>
              </a:ext>
            </a:extLst>
          </p:cNvPr>
          <p:cNvSpPr>
            <a:spLocks noGrp="1"/>
          </p:cNvSpPr>
          <p:nvPr>
            <p:ph type="pic" sz="quarter" idx="10" hasCustomPrompt="1"/>
          </p:nvPr>
        </p:nvSpPr>
        <p:spPr>
          <a:xfrm>
            <a:off x="-1" y="0"/>
            <a:ext cx="12192000" cy="3513435"/>
          </a:xfrm>
          <a:custGeom>
            <a:avLst/>
            <a:gdLst>
              <a:gd name="connsiteX0" fmla="*/ 0 w 12230100"/>
              <a:gd name="connsiteY0" fmla="*/ 0 h 3505200"/>
              <a:gd name="connsiteX1" fmla="*/ 12230100 w 12230100"/>
              <a:gd name="connsiteY1" fmla="*/ 0 h 3505200"/>
              <a:gd name="connsiteX2" fmla="*/ 12230100 w 12230100"/>
              <a:gd name="connsiteY2" fmla="*/ 1162050 h 3505200"/>
              <a:gd name="connsiteX3" fmla="*/ 12230100 w 12230100"/>
              <a:gd name="connsiteY3" fmla="*/ 1442847 h 3505200"/>
              <a:gd name="connsiteX4" fmla="*/ 12230100 w 12230100"/>
              <a:gd name="connsiteY4" fmla="*/ 1447800 h 3505200"/>
              <a:gd name="connsiteX5" fmla="*/ 12211561 w 12230100"/>
              <a:gd name="connsiteY5" fmla="*/ 1447800 h 3505200"/>
              <a:gd name="connsiteX6" fmla="*/ 4510725 w 12230100"/>
              <a:gd name="connsiteY6" fmla="*/ 3505200 h 3505200"/>
              <a:gd name="connsiteX7" fmla="*/ 0 w 12230100"/>
              <a:gd name="connsiteY7" fmla="*/ 2300329 h 3505200"/>
              <a:gd name="connsiteX8" fmla="*/ 0 w 12230100"/>
              <a:gd name="connsiteY8" fmla="*/ 1447800 h 3505200"/>
              <a:gd name="connsiteX9" fmla="*/ 0 w 12230100"/>
              <a:gd name="connsiteY9" fmla="*/ 116205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30100" h="3505200">
                <a:moveTo>
                  <a:pt x="0" y="0"/>
                </a:moveTo>
                <a:lnTo>
                  <a:pt x="12230100" y="0"/>
                </a:lnTo>
                <a:lnTo>
                  <a:pt x="12230100" y="1162050"/>
                </a:lnTo>
                <a:lnTo>
                  <a:pt x="12230100" y="1442847"/>
                </a:lnTo>
                <a:lnTo>
                  <a:pt x="12230100" y="1447800"/>
                </a:lnTo>
                <a:lnTo>
                  <a:pt x="12211561" y="1447800"/>
                </a:lnTo>
                <a:lnTo>
                  <a:pt x="4510725" y="3505200"/>
                </a:lnTo>
                <a:lnTo>
                  <a:pt x="0" y="2300329"/>
                </a:lnTo>
                <a:lnTo>
                  <a:pt x="0" y="1447800"/>
                </a:lnTo>
                <a:lnTo>
                  <a:pt x="0" y="1162050"/>
                </a:lnTo>
                <a:close/>
              </a:path>
            </a:pathLst>
          </a:custGeom>
        </p:spPr>
        <p:txBody>
          <a:bodyPr wrap="square">
            <a:noAutofit/>
          </a:bodyPr>
          <a:lstStyle>
            <a:lvl1pPr marL="0" indent="0">
              <a:buNone/>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Add picture and send to back</a:t>
            </a:r>
          </a:p>
          <a:p>
            <a:endParaRPr lang="en-US" dirty="0"/>
          </a:p>
        </p:txBody>
      </p:sp>
      <p:sp>
        <p:nvSpPr>
          <p:cNvPr id="10" name="Text Placeholder 19">
            <a:extLst>
              <a:ext uri="{FF2B5EF4-FFF2-40B4-BE49-F238E27FC236}">
                <a16:creationId xmlns:a16="http://schemas.microsoft.com/office/drawing/2014/main" id="{BED93B92-2E8A-4C6A-AB29-110DF5CED46E}"/>
              </a:ext>
            </a:extLst>
          </p:cNvPr>
          <p:cNvSpPr>
            <a:spLocks noGrp="1"/>
          </p:cNvSpPr>
          <p:nvPr>
            <p:ph type="body" sz="quarter" idx="13" hasCustomPrompt="1"/>
          </p:nvPr>
        </p:nvSpPr>
        <p:spPr>
          <a:xfrm>
            <a:off x="533429" y="3819424"/>
            <a:ext cx="4604630" cy="875455"/>
          </a:xfrm>
        </p:spPr>
        <p:txBody>
          <a:bodyPr anchor="ctr">
            <a:noAutofit/>
          </a:bodyPr>
          <a:lstStyle>
            <a:lvl1pPr algn="l">
              <a:buNone/>
              <a:defRPr sz="24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1" name="Text Placeholder 19">
            <a:extLst>
              <a:ext uri="{FF2B5EF4-FFF2-40B4-BE49-F238E27FC236}">
                <a16:creationId xmlns:a16="http://schemas.microsoft.com/office/drawing/2014/main" id="{0F88BC4F-D96A-4522-B140-50973A6EE202}"/>
              </a:ext>
            </a:extLst>
          </p:cNvPr>
          <p:cNvSpPr>
            <a:spLocks noGrp="1"/>
          </p:cNvSpPr>
          <p:nvPr>
            <p:ph type="body" sz="quarter" idx="14" hasCustomPrompt="1"/>
          </p:nvPr>
        </p:nvSpPr>
        <p:spPr>
          <a:xfrm>
            <a:off x="533428" y="4795152"/>
            <a:ext cx="4604630" cy="1634678"/>
          </a:xfrm>
        </p:spPr>
        <p:txBody>
          <a:bodyPr anchor="t">
            <a:no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2" name="Rectangle: Rounded Corners 11">
            <a:extLst>
              <a:ext uri="{FF2B5EF4-FFF2-40B4-BE49-F238E27FC236}">
                <a16:creationId xmlns:a16="http://schemas.microsoft.com/office/drawing/2014/main" id="{5981A12E-F56A-44AA-920B-1861CBBDE9BD}"/>
              </a:ext>
            </a:extLst>
          </p:cNvPr>
          <p:cNvSpPr/>
          <p:nvPr userDrawn="1"/>
        </p:nvSpPr>
        <p:spPr>
          <a:xfrm>
            <a:off x="5904249" y="3849975"/>
            <a:ext cx="5829300" cy="2393022"/>
          </a:xfrm>
          <a:prstGeom prst="roundRect">
            <a:avLst>
              <a:gd name="adj" fmla="val 11756"/>
            </a:avLst>
          </a:prstGeom>
          <a:noFill/>
          <a:ln>
            <a:solidFill>
              <a:srgbClr val="00AF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lumMod val="75000"/>
                  <a:lumOff val="25000"/>
                </a:schemeClr>
              </a:solidFill>
              <a:latin typeface="Interstate Light" pitchFamily="50" charset="0"/>
              <a:cs typeface="Arial" panose="020B0604020202020204" pitchFamily="34" charset="0"/>
            </a:endParaRPr>
          </a:p>
          <a:p>
            <a:pPr algn="ctr"/>
            <a:br>
              <a:rPr lang="en-US" dirty="0">
                <a:solidFill>
                  <a:schemeClr val="tx1">
                    <a:lumMod val="75000"/>
                    <a:lumOff val="25000"/>
                  </a:schemeClr>
                </a:solidFill>
                <a:latin typeface="Interstate Light" pitchFamily="50" charset="0"/>
                <a:cs typeface="Arial" panose="020B0604020202020204" pitchFamily="34" charset="0"/>
              </a:rPr>
            </a:br>
            <a:br>
              <a:rPr lang="en-US" dirty="0">
                <a:solidFill>
                  <a:schemeClr val="tx1">
                    <a:lumMod val="75000"/>
                    <a:lumOff val="25000"/>
                  </a:schemeClr>
                </a:solidFill>
                <a:latin typeface="Interstate Light" pitchFamily="50" charset="0"/>
                <a:cs typeface="Arial" panose="020B0604020202020204" pitchFamily="34" charset="0"/>
              </a:rPr>
            </a:br>
            <a:endParaRPr lang="en-US" dirty="0">
              <a:solidFill>
                <a:schemeClr val="tx1">
                  <a:lumMod val="75000"/>
                  <a:lumOff val="25000"/>
                </a:schemeClr>
              </a:solidFill>
              <a:latin typeface="Interstate Light" pitchFamily="50" charset="0"/>
              <a:cs typeface="Arial" panose="020B0604020202020204" pitchFamily="34" charset="0"/>
            </a:endParaRPr>
          </a:p>
        </p:txBody>
      </p:sp>
      <p:grpSp>
        <p:nvGrpSpPr>
          <p:cNvPr id="13" name="Google Shape;3705;p45">
            <a:extLst>
              <a:ext uri="{FF2B5EF4-FFF2-40B4-BE49-F238E27FC236}">
                <a16:creationId xmlns:a16="http://schemas.microsoft.com/office/drawing/2014/main" id="{E5A746A6-5172-4015-B9F9-E08AD74EFA37}"/>
              </a:ext>
            </a:extLst>
          </p:cNvPr>
          <p:cNvGrpSpPr>
            <a:grpSpLocks noChangeAspect="1"/>
          </p:cNvGrpSpPr>
          <p:nvPr userDrawn="1"/>
        </p:nvGrpSpPr>
        <p:grpSpPr>
          <a:xfrm>
            <a:off x="6209049" y="4776256"/>
            <a:ext cx="473055" cy="473055"/>
            <a:chOff x="3271200" y="1435075"/>
            <a:chExt cx="481825" cy="481825"/>
          </a:xfrm>
          <a:solidFill>
            <a:srgbClr val="00AFD7"/>
          </a:solidFill>
        </p:grpSpPr>
        <p:sp>
          <p:nvSpPr>
            <p:cNvPr id="14" name="Google Shape;3706;p45">
              <a:extLst>
                <a:ext uri="{FF2B5EF4-FFF2-40B4-BE49-F238E27FC236}">
                  <a16:creationId xmlns:a16="http://schemas.microsoft.com/office/drawing/2014/main" id="{FE3374B7-198D-43A2-A923-1E9AD432357F}"/>
                </a:ext>
              </a:extLst>
            </p:cNvPr>
            <p:cNvSpPr/>
            <p:nvPr/>
          </p:nvSpPr>
          <p:spPr>
            <a:xfrm>
              <a:off x="3271200" y="1435075"/>
              <a:ext cx="481825" cy="481825"/>
            </a:xfrm>
            <a:custGeom>
              <a:avLst/>
              <a:gdLst/>
              <a:ahLst/>
              <a:cxnLst/>
              <a:rect l="l" t="t" r="r" b="b"/>
              <a:pathLst>
                <a:path w="19273" h="19273" extrusionOk="0">
                  <a:moveTo>
                    <a:pt x="9597" y="2259"/>
                  </a:moveTo>
                  <a:cubicBezTo>
                    <a:pt x="13635" y="2259"/>
                    <a:pt x="17014" y="5545"/>
                    <a:pt x="17014" y="9601"/>
                  </a:cubicBezTo>
                  <a:cubicBezTo>
                    <a:pt x="17014" y="13636"/>
                    <a:pt x="13654" y="17014"/>
                    <a:pt x="9597" y="17014"/>
                  </a:cubicBezTo>
                  <a:cubicBezTo>
                    <a:pt x="5562" y="17014"/>
                    <a:pt x="2259" y="13654"/>
                    <a:pt x="2259" y="9601"/>
                  </a:cubicBezTo>
                  <a:cubicBezTo>
                    <a:pt x="2259" y="5563"/>
                    <a:pt x="5541" y="2259"/>
                    <a:pt x="9597" y="2259"/>
                  </a:cubicBezTo>
                  <a:close/>
                  <a:moveTo>
                    <a:pt x="9597" y="1"/>
                  </a:moveTo>
                  <a:cubicBezTo>
                    <a:pt x="4304" y="1"/>
                    <a:pt x="0" y="4307"/>
                    <a:pt x="0" y="9601"/>
                  </a:cubicBezTo>
                  <a:cubicBezTo>
                    <a:pt x="0" y="14892"/>
                    <a:pt x="4304" y="19273"/>
                    <a:pt x="9597" y="19273"/>
                  </a:cubicBezTo>
                  <a:cubicBezTo>
                    <a:pt x="14891" y="19273"/>
                    <a:pt x="19272" y="14892"/>
                    <a:pt x="19272" y="9601"/>
                  </a:cubicBezTo>
                  <a:cubicBezTo>
                    <a:pt x="19272" y="4307"/>
                    <a:pt x="14891" y="1"/>
                    <a:pt x="9597"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15" name="Google Shape;3707;p45">
              <a:extLst>
                <a:ext uri="{FF2B5EF4-FFF2-40B4-BE49-F238E27FC236}">
                  <a16:creationId xmlns:a16="http://schemas.microsoft.com/office/drawing/2014/main" id="{4EA25025-86AE-4A4D-BDEA-468854BF81A2}"/>
                </a:ext>
              </a:extLst>
            </p:cNvPr>
            <p:cNvSpPr/>
            <p:nvPr/>
          </p:nvSpPr>
          <p:spPr>
            <a:xfrm>
              <a:off x="3356575" y="1520525"/>
              <a:ext cx="311000" cy="311025"/>
            </a:xfrm>
            <a:custGeom>
              <a:avLst/>
              <a:gdLst/>
              <a:ahLst/>
              <a:cxnLst/>
              <a:rect l="l" t="t" r="r" b="b"/>
              <a:pathLst>
                <a:path w="12440" h="12441" extrusionOk="0">
                  <a:moveTo>
                    <a:pt x="8516" y="3359"/>
                  </a:moveTo>
                  <a:cubicBezTo>
                    <a:pt x="8661" y="3359"/>
                    <a:pt x="8805" y="3414"/>
                    <a:pt x="8917" y="3524"/>
                  </a:cubicBezTo>
                  <a:cubicBezTo>
                    <a:pt x="9136" y="3744"/>
                    <a:pt x="9136" y="4102"/>
                    <a:pt x="8917" y="4322"/>
                  </a:cubicBezTo>
                  <a:lnTo>
                    <a:pt x="7056" y="6183"/>
                  </a:lnTo>
                  <a:lnTo>
                    <a:pt x="8917" y="8041"/>
                  </a:lnTo>
                  <a:cubicBezTo>
                    <a:pt x="9326" y="8453"/>
                    <a:pt x="8939" y="9009"/>
                    <a:pt x="8502" y="9009"/>
                  </a:cubicBezTo>
                  <a:cubicBezTo>
                    <a:pt x="8371" y="9009"/>
                    <a:pt x="8235" y="8959"/>
                    <a:pt x="8116" y="8839"/>
                  </a:cubicBezTo>
                  <a:lnTo>
                    <a:pt x="5857" y="6580"/>
                  </a:lnTo>
                  <a:cubicBezTo>
                    <a:pt x="5637" y="6360"/>
                    <a:pt x="5637" y="6002"/>
                    <a:pt x="5857" y="5782"/>
                  </a:cubicBezTo>
                  <a:lnTo>
                    <a:pt x="8116" y="3524"/>
                  </a:lnTo>
                  <a:cubicBezTo>
                    <a:pt x="8227" y="3414"/>
                    <a:pt x="8372" y="3359"/>
                    <a:pt x="8516" y="3359"/>
                  </a:cubicBezTo>
                  <a:close/>
                  <a:moveTo>
                    <a:pt x="5619" y="1"/>
                  </a:moveTo>
                  <a:cubicBezTo>
                    <a:pt x="4367" y="112"/>
                    <a:pt x="3177" y="606"/>
                    <a:pt x="2214" y="1413"/>
                  </a:cubicBezTo>
                  <a:lnTo>
                    <a:pt x="2590" y="1789"/>
                  </a:lnTo>
                  <a:cubicBezTo>
                    <a:pt x="3002" y="2199"/>
                    <a:pt x="2615" y="2757"/>
                    <a:pt x="2178" y="2757"/>
                  </a:cubicBezTo>
                  <a:cubicBezTo>
                    <a:pt x="2047" y="2757"/>
                    <a:pt x="1912" y="2707"/>
                    <a:pt x="1792" y="2587"/>
                  </a:cubicBezTo>
                  <a:lnTo>
                    <a:pt x="1416" y="2211"/>
                  </a:lnTo>
                  <a:cubicBezTo>
                    <a:pt x="609" y="3175"/>
                    <a:pt x="118" y="4364"/>
                    <a:pt x="3" y="5617"/>
                  </a:cubicBezTo>
                  <a:lnTo>
                    <a:pt x="536" y="5617"/>
                  </a:lnTo>
                  <a:cubicBezTo>
                    <a:pt x="1280" y="5617"/>
                    <a:pt x="1283" y="6746"/>
                    <a:pt x="536" y="6746"/>
                  </a:cubicBezTo>
                  <a:lnTo>
                    <a:pt x="0" y="6746"/>
                  </a:lnTo>
                  <a:cubicBezTo>
                    <a:pt x="118" y="8035"/>
                    <a:pt x="627" y="9287"/>
                    <a:pt x="1413" y="10227"/>
                  </a:cubicBezTo>
                  <a:lnTo>
                    <a:pt x="1789" y="9850"/>
                  </a:lnTo>
                  <a:cubicBezTo>
                    <a:pt x="1910" y="9730"/>
                    <a:pt x="2045" y="9679"/>
                    <a:pt x="2176" y="9679"/>
                  </a:cubicBezTo>
                  <a:cubicBezTo>
                    <a:pt x="2613" y="9679"/>
                    <a:pt x="2995" y="10244"/>
                    <a:pt x="2587" y="10651"/>
                  </a:cubicBezTo>
                  <a:lnTo>
                    <a:pt x="2211" y="11028"/>
                  </a:lnTo>
                  <a:cubicBezTo>
                    <a:pt x="3174" y="11832"/>
                    <a:pt x="4364" y="12326"/>
                    <a:pt x="5616" y="12440"/>
                  </a:cubicBezTo>
                  <a:lnTo>
                    <a:pt x="5616" y="11904"/>
                  </a:lnTo>
                  <a:cubicBezTo>
                    <a:pt x="5616" y="11530"/>
                    <a:pt x="5899" y="11343"/>
                    <a:pt x="6182" y="11343"/>
                  </a:cubicBezTo>
                  <a:cubicBezTo>
                    <a:pt x="6464" y="11343"/>
                    <a:pt x="6745" y="11530"/>
                    <a:pt x="6745" y="11904"/>
                  </a:cubicBezTo>
                  <a:lnTo>
                    <a:pt x="6745" y="12440"/>
                  </a:lnTo>
                  <a:cubicBezTo>
                    <a:pt x="8034" y="12323"/>
                    <a:pt x="9287" y="11811"/>
                    <a:pt x="10226" y="11028"/>
                  </a:cubicBezTo>
                  <a:lnTo>
                    <a:pt x="9850" y="10651"/>
                  </a:lnTo>
                  <a:cubicBezTo>
                    <a:pt x="9445" y="10246"/>
                    <a:pt x="9822" y="9678"/>
                    <a:pt x="10259" y="9678"/>
                  </a:cubicBezTo>
                  <a:cubicBezTo>
                    <a:pt x="10390" y="9678"/>
                    <a:pt x="10526" y="9729"/>
                    <a:pt x="10648" y="9850"/>
                  </a:cubicBezTo>
                  <a:lnTo>
                    <a:pt x="11024" y="10227"/>
                  </a:lnTo>
                  <a:cubicBezTo>
                    <a:pt x="11810" y="9287"/>
                    <a:pt x="12319" y="8035"/>
                    <a:pt x="12437" y="6746"/>
                  </a:cubicBezTo>
                  <a:lnTo>
                    <a:pt x="11904" y="6746"/>
                  </a:lnTo>
                  <a:cubicBezTo>
                    <a:pt x="11160" y="6746"/>
                    <a:pt x="11157" y="5617"/>
                    <a:pt x="11904" y="5617"/>
                  </a:cubicBezTo>
                  <a:lnTo>
                    <a:pt x="12440" y="5617"/>
                  </a:lnTo>
                  <a:cubicBezTo>
                    <a:pt x="12325" y="4364"/>
                    <a:pt x="11834" y="3175"/>
                    <a:pt x="11027" y="2211"/>
                  </a:cubicBezTo>
                  <a:lnTo>
                    <a:pt x="10651" y="2587"/>
                  </a:lnTo>
                  <a:cubicBezTo>
                    <a:pt x="10529" y="2709"/>
                    <a:pt x="10392" y="2760"/>
                    <a:pt x="10261" y="2760"/>
                  </a:cubicBezTo>
                  <a:cubicBezTo>
                    <a:pt x="9823" y="2760"/>
                    <a:pt x="9443" y="2197"/>
                    <a:pt x="9853" y="1789"/>
                  </a:cubicBezTo>
                  <a:lnTo>
                    <a:pt x="10232" y="1413"/>
                  </a:lnTo>
                  <a:cubicBezTo>
                    <a:pt x="9290" y="627"/>
                    <a:pt x="8037" y="115"/>
                    <a:pt x="6748" y="1"/>
                  </a:cubicBezTo>
                  <a:lnTo>
                    <a:pt x="6748" y="537"/>
                  </a:lnTo>
                  <a:cubicBezTo>
                    <a:pt x="6748" y="909"/>
                    <a:pt x="6466" y="1096"/>
                    <a:pt x="6183" y="1096"/>
                  </a:cubicBezTo>
                  <a:cubicBezTo>
                    <a:pt x="5901" y="1096"/>
                    <a:pt x="5619" y="910"/>
                    <a:pt x="5619" y="537"/>
                  </a:cubicBezTo>
                  <a:lnTo>
                    <a:pt x="5619" y="1"/>
                  </a:ln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grpSp>
      <p:grpSp>
        <p:nvGrpSpPr>
          <p:cNvPr id="16" name="Google Shape;6004;p49">
            <a:extLst>
              <a:ext uri="{FF2B5EF4-FFF2-40B4-BE49-F238E27FC236}">
                <a16:creationId xmlns:a16="http://schemas.microsoft.com/office/drawing/2014/main" id="{5A0A0328-EBAB-4CE4-8065-4DB4ED6C7349}"/>
              </a:ext>
            </a:extLst>
          </p:cNvPr>
          <p:cNvGrpSpPr/>
          <p:nvPr userDrawn="1"/>
        </p:nvGrpSpPr>
        <p:grpSpPr>
          <a:xfrm>
            <a:off x="6209049" y="5576057"/>
            <a:ext cx="449348" cy="457580"/>
            <a:chOff x="-40742750" y="3972175"/>
            <a:chExt cx="311125" cy="316825"/>
          </a:xfrm>
          <a:solidFill>
            <a:srgbClr val="00AFD7"/>
          </a:solidFill>
        </p:grpSpPr>
        <p:sp>
          <p:nvSpPr>
            <p:cNvPr id="17" name="Google Shape;6005;p49">
              <a:extLst>
                <a:ext uri="{FF2B5EF4-FFF2-40B4-BE49-F238E27FC236}">
                  <a16:creationId xmlns:a16="http://schemas.microsoft.com/office/drawing/2014/main" id="{7DFFF6B4-042E-46FC-B287-BD90CC18745E}"/>
                </a:ext>
              </a:extLst>
            </p:cNvPr>
            <p:cNvSpPr/>
            <p:nvPr/>
          </p:nvSpPr>
          <p:spPr>
            <a:xfrm>
              <a:off x="-40699425" y="4118075"/>
              <a:ext cx="226850" cy="101625"/>
            </a:xfrm>
            <a:custGeom>
              <a:avLst/>
              <a:gdLst/>
              <a:ahLst/>
              <a:cxnLst/>
              <a:rect l="l" t="t" r="r" b="b"/>
              <a:pathLst>
                <a:path w="9074" h="4065" extrusionOk="0">
                  <a:moveTo>
                    <a:pt x="0" y="0"/>
                  </a:moveTo>
                  <a:lnTo>
                    <a:pt x="0" y="2017"/>
                  </a:lnTo>
                  <a:cubicBezTo>
                    <a:pt x="0" y="3529"/>
                    <a:pt x="2741" y="4065"/>
                    <a:pt x="4505" y="4065"/>
                  </a:cubicBezTo>
                  <a:cubicBezTo>
                    <a:pt x="6774" y="4065"/>
                    <a:pt x="9074" y="3371"/>
                    <a:pt x="9074" y="2017"/>
                  </a:cubicBezTo>
                  <a:lnTo>
                    <a:pt x="9074" y="0"/>
                  </a:lnTo>
                  <a:lnTo>
                    <a:pt x="5135" y="2237"/>
                  </a:lnTo>
                  <a:cubicBezTo>
                    <a:pt x="4953" y="2359"/>
                    <a:pt x="4748" y="2415"/>
                    <a:pt x="4546" y="2415"/>
                  </a:cubicBezTo>
                  <a:cubicBezTo>
                    <a:pt x="4330" y="2415"/>
                    <a:pt x="4117" y="2351"/>
                    <a:pt x="3938" y="2237"/>
                  </a:cubicBezTo>
                  <a:cubicBezTo>
                    <a:pt x="3623" y="2048"/>
                    <a:pt x="315" y="221"/>
                    <a:pt x="0" y="0"/>
                  </a:cubicBezTo>
                  <a:close/>
                </a:path>
              </a:pathLst>
            </a:custGeom>
            <a:grpFill/>
            <a:ln>
              <a:noFill/>
            </a:ln>
          </p:spPr>
          <p:txBody>
            <a:bodyPr spcFirstLastPara="1" wrap="square" lIns="121900" tIns="121900" rIns="121900" bIns="121900" anchor="ctr" anchorCtr="0">
              <a:noAutofit/>
            </a:bodyPr>
            <a:lstStyle/>
            <a:p>
              <a:endParaRPr sz="2400"/>
            </a:p>
          </p:txBody>
        </p:sp>
        <p:sp>
          <p:nvSpPr>
            <p:cNvPr id="18" name="Google Shape;6006;p49">
              <a:extLst>
                <a:ext uri="{FF2B5EF4-FFF2-40B4-BE49-F238E27FC236}">
                  <a16:creationId xmlns:a16="http://schemas.microsoft.com/office/drawing/2014/main" id="{E1729E3B-99AA-40D8-8A09-574229A1D5B0}"/>
                </a:ext>
              </a:extLst>
            </p:cNvPr>
            <p:cNvSpPr/>
            <p:nvPr/>
          </p:nvSpPr>
          <p:spPr>
            <a:xfrm>
              <a:off x="-40742750" y="3972175"/>
              <a:ext cx="311125" cy="316825"/>
            </a:xfrm>
            <a:custGeom>
              <a:avLst/>
              <a:gdLst/>
              <a:ahLst/>
              <a:cxnLst/>
              <a:rect l="l" t="t" r="r" b="b"/>
              <a:pathLst>
                <a:path w="12445" h="12673" extrusionOk="0">
                  <a:moveTo>
                    <a:pt x="6254" y="0"/>
                  </a:moveTo>
                  <a:cubicBezTo>
                    <a:pt x="6183" y="0"/>
                    <a:pt x="6112" y="24"/>
                    <a:pt x="6049" y="71"/>
                  </a:cubicBezTo>
                  <a:lnTo>
                    <a:pt x="284" y="3379"/>
                  </a:lnTo>
                  <a:cubicBezTo>
                    <a:pt x="0" y="3537"/>
                    <a:pt x="0" y="3915"/>
                    <a:pt x="284" y="4072"/>
                  </a:cubicBezTo>
                  <a:lnTo>
                    <a:pt x="6049" y="7380"/>
                  </a:lnTo>
                  <a:cubicBezTo>
                    <a:pt x="6112" y="7427"/>
                    <a:pt x="6183" y="7451"/>
                    <a:pt x="6254" y="7451"/>
                  </a:cubicBezTo>
                  <a:cubicBezTo>
                    <a:pt x="6325" y="7451"/>
                    <a:pt x="6396" y="7427"/>
                    <a:pt x="6459" y="7380"/>
                  </a:cubicBezTo>
                  <a:cubicBezTo>
                    <a:pt x="11374" y="4545"/>
                    <a:pt x="11626" y="4419"/>
                    <a:pt x="11626" y="4419"/>
                  </a:cubicBezTo>
                  <a:lnTo>
                    <a:pt x="11626" y="12263"/>
                  </a:lnTo>
                  <a:cubicBezTo>
                    <a:pt x="11657" y="12515"/>
                    <a:pt x="11846" y="12673"/>
                    <a:pt x="12035" y="12673"/>
                  </a:cubicBezTo>
                  <a:cubicBezTo>
                    <a:pt x="12287" y="12673"/>
                    <a:pt x="12445" y="12452"/>
                    <a:pt x="12445" y="12263"/>
                  </a:cubicBezTo>
                  <a:lnTo>
                    <a:pt x="12445" y="3726"/>
                  </a:lnTo>
                  <a:cubicBezTo>
                    <a:pt x="12445" y="3568"/>
                    <a:pt x="12319" y="3411"/>
                    <a:pt x="12256" y="3379"/>
                  </a:cubicBezTo>
                  <a:lnTo>
                    <a:pt x="6459" y="71"/>
                  </a:lnTo>
                  <a:cubicBezTo>
                    <a:pt x="6396" y="24"/>
                    <a:pt x="6325" y="0"/>
                    <a:pt x="6254" y="0"/>
                  </a:cubicBezTo>
                  <a:close/>
                </a:path>
              </a:pathLst>
            </a:custGeom>
            <a:grpFill/>
            <a:ln>
              <a:noFill/>
            </a:ln>
          </p:spPr>
          <p:txBody>
            <a:bodyPr spcFirstLastPara="1" wrap="square" lIns="121900" tIns="121900" rIns="121900" bIns="121900" anchor="ctr" anchorCtr="0">
              <a:noAutofit/>
            </a:bodyPr>
            <a:lstStyle/>
            <a:p>
              <a:endParaRPr sz="2400"/>
            </a:p>
          </p:txBody>
        </p:sp>
      </p:grpSp>
      <p:sp>
        <p:nvSpPr>
          <p:cNvPr id="19" name="Text Placeholder 19">
            <a:extLst>
              <a:ext uri="{FF2B5EF4-FFF2-40B4-BE49-F238E27FC236}">
                <a16:creationId xmlns:a16="http://schemas.microsoft.com/office/drawing/2014/main" id="{C6EFAF88-8C7B-41F5-AF58-EE07EB1B8A52}"/>
              </a:ext>
            </a:extLst>
          </p:cNvPr>
          <p:cNvSpPr>
            <a:spLocks noGrp="1"/>
          </p:cNvSpPr>
          <p:nvPr>
            <p:ph type="body" sz="quarter" idx="15" hasCustomPrompt="1"/>
          </p:nvPr>
        </p:nvSpPr>
        <p:spPr>
          <a:xfrm>
            <a:off x="6209049" y="3959665"/>
            <a:ext cx="5257237" cy="687560"/>
          </a:xfrm>
        </p:spPr>
        <p:txBody>
          <a:bodyPr anchor="ctr">
            <a:noAutofit/>
          </a:bodyPr>
          <a:lstStyle>
            <a:lvl1pPr algn="l">
              <a:buNone/>
              <a:defRPr sz="24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0" name="Text Placeholder 19">
            <a:extLst>
              <a:ext uri="{FF2B5EF4-FFF2-40B4-BE49-F238E27FC236}">
                <a16:creationId xmlns:a16="http://schemas.microsoft.com/office/drawing/2014/main" id="{385D8B4D-F725-4DFF-8677-83874C0971E5}"/>
              </a:ext>
            </a:extLst>
          </p:cNvPr>
          <p:cNvSpPr>
            <a:spLocks noGrp="1"/>
          </p:cNvSpPr>
          <p:nvPr>
            <p:ph type="body" sz="quarter" idx="16" hasCustomPrompt="1"/>
          </p:nvPr>
        </p:nvSpPr>
        <p:spPr>
          <a:xfrm>
            <a:off x="6742218" y="4749659"/>
            <a:ext cx="4724068" cy="473055"/>
          </a:xfrm>
        </p:spPr>
        <p:txBody>
          <a:bodyPr anchor="ctr">
            <a:no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1" name="Text Placeholder 19">
            <a:extLst>
              <a:ext uri="{FF2B5EF4-FFF2-40B4-BE49-F238E27FC236}">
                <a16:creationId xmlns:a16="http://schemas.microsoft.com/office/drawing/2014/main" id="{24736566-A1C0-455F-9ABB-DDE9A02D1588}"/>
              </a:ext>
            </a:extLst>
          </p:cNvPr>
          <p:cNvSpPr>
            <a:spLocks noGrp="1"/>
          </p:cNvSpPr>
          <p:nvPr>
            <p:ph type="body" sz="quarter" idx="17" hasCustomPrompt="1"/>
          </p:nvPr>
        </p:nvSpPr>
        <p:spPr>
          <a:xfrm>
            <a:off x="6742218" y="5554388"/>
            <a:ext cx="4724068" cy="473055"/>
          </a:xfrm>
        </p:spPr>
        <p:txBody>
          <a:bodyPr anchor="ctr">
            <a:no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Tree>
    <p:extLst>
      <p:ext uri="{BB962C8B-B14F-4D97-AF65-F5344CB8AC3E}">
        <p14:creationId xmlns:p14="http://schemas.microsoft.com/office/powerpoint/2010/main" val="14316885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F5D3CEDC-C65B-4194-B3BC-F1F12D90D5AF}"/>
              </a:ext>
            </a:extLst>
          </p:cNvPr>
          <p:cNvSpPr>
            <a:spLocks noGrp="1"/>
          </p:cNvSpPr>
          <p:nvPr>
            <p:ph type="pic" sz="quarter" idx="10"/>
          </p:nvPr>
        </p:nvSpPr>
        <p:spPr>
          <a:xfrm>
            <a:off x="2" y="0"/>
            <a:ext cx="7067551" cy="6858000"/>
          </a:xfrm>
          <a:custGeom>
            <a:avLst/>
            <a:gdLst>
              <a:gd name="connsiteX0" fmla="*/ 2609873 w 8343900"/>
              <a:gd name="connsiteY0" fmla="*/ 0 h 6858000"/>
              <a:gd name="connsiteX1" fmla="*/ 8343900 w 8343900"/>
              <a:gd name="connsiteY1" fmla="*/ 0 h 6858000"/>
              <a:gd name="connsiteX2" fmla="*/ 5143477 w 8343900"/>
              <a:gd name="connsiteY2" fmla="*/ 6858000 h 6858000"/>
              <a:gd name="connsiteX3" fmla="*/ 0 w 8343900"/>
              <a:gd name="connsiteY3" fmla="*/ 6858000 h 6858000"/>
              <a:gd name="connsiteX4" fmla="*/ 0 w 8343900"/>
              <a:gd name="connsiteY4" fmla="*/ 5592545 h 6858000"/>
              <a:gd name="connsiteX5" fmla="*/ 0 w 8343900"/>
              <a:gd name="connsiteY5" fmla="*/ 0 h 6858000"/>
              <a:gd name="connsiteX6" fmla="*/ 2076450 w 8343900"/>
              <a:gd name="connsiteY6" fmla="*/ 0 h 6858000"/>
              <a:gd name="connsiteX7" fmla="*/ 0 w 8343900"/>
              <a:gd name="connsiteY7" fmla="*/ 4449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43900" h="6858000">
                <a:moveTo>
                  <a:pt x="2609873" y="0"/>
                </a:moveTo>
                <a:lnTo>
                  <a:pt x="8343900" y="0"/>
                </a:lnTo>
                <a:lnTo>
                  <a:pt x="5143477" y="6858000"/>
                </a:lnTo>
                <a:lnTo>
                  <a:pt x="0" y="6858000"/>
                </a:lnTo>
                <a:lnTo>
                  <a:pt x="0" y="5592545"/>
                </a:lnTo>
                <a:close/>
                <a:moveTo>
                  <a:pt x="0" y="0"/>
                </a:moveTo>
                <a:lnTo>
                  <a:pt x="2076450" y="0"/>
                </a:lnTo>
                <a:lnTo>
                  <a:pt x="0" y="4449504"/>
                </a:lnTo>
                <a:close/>
              </a:path>
            </a:pathLst>
          </a:custGeom>
          <a:noFill/>
        </p:spPr>
        <p:txBody>
          <a:bodyPr wrap="square">
            <a:noAutofit/>
          </a:bodyPr>
          <a:lstStyle>
            <a:lvl1pPr marL="0" indent="0">
              <a:buNone/>
              <a:defRPr sz="160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endParaRPr lang="en-GB" dirty="0"/>
          </a:p>
        </p:txBody>
      </p:sp>
      <p:sp>
        <p:nvSpPr>
          <p:cNvPr id="7" name="Oval 6">
            <a:extLst>
              <a:ext uri="{FF2B5EF4-FFF2-40B4-BE49-F238E27FC236}">
                <a16:creationId xmlns:a16="http://schemas.microsoft.com/office/drawing/2014/main" id="{95DA9950-AFC7-4E2A-B629-A74BFE1BABF6}"/>
              </a:ext>
            </a:extLst>
          </p:cNvPr>
          <p:cNvSpPr>
            <a:spLocks noChangeAspect="1"/>
          </p:cNvSpPr>
          <p:nvPr userDrawn="1"/>
        </p:nvSpPr>
        <p:spPr>
          <a:xfrm>
            <a:off x="7187842" y="3332310"/>
            <a:ext cx="822960" cy="822960"/>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8" name="Oval 7">
            <a:extLst>
              <a:ext uri="{FF2B5EF4-FFF2-40B4-BE49-F238E27FC236}">
                <a16:creationId xmlns:a16="http://schemas.microsoft.com/office/drawing/2014/main" id="{BCEA82C8-8DFE-4A06-9E99-5CABCEAB6E97}"/>
              </a:ext>
            </a:extLst>
          </p:cNvPr>
          <p:cNvSpPr>
            <a:spLocks noChangeAspect="1"/>
          </p:cNvSpPr>
          <p:nvPr userDrawn="1"/>
        </p:nvSpPr>
        <p:spPr>
          <a:xfrm>
            <a:off x="7187842" y="4432964"/>
            <a:ext cx="822960" cy="822960"/>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9" name="Oval 8">
            <a:extLst>
              <a:ext uri="{FF2B5EF4-FFF2-40B4-BE49-F238E27FC236}">
                <a16:creationId xmlns:a16="http://schemas.microsoft.com/office/drawing/2014/main" id="{9A3CE075-048E-482B-936F-76FA292F3C53}"/>
              </a:ext>
            </a:extLst>
          </p:cNvPr>
          <p:cNvSpPr>
            <a:spLocks noChangeAspect="1"/>
          </p:cNvSpPr>
          <p:nvPr userDrawn="1"/>
        </p:nvSpPr>
        <p:spPr>
          <a:xfrm>
            <a:off x="7187842" y="5492185"/>
            <a:ext cx="822960" cy="822960"/>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10" name="Graphic 9" descr="Graduation cap">
            <a:extLst>
              <a:ext uri="{FF2B5EF4-FFF2-40B4-BE49-F238E27FC236}">
                <a16:creationId xmlns:a16="http://schemas.microsoft.com/office/drawing/2014/main" id="{C0464B93-44CD-43F0-8DA2-9F2E6E4540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286164" y="3428204"/>
            <a:ext cx="638678" cy="638678"/>
          </a:xfrm>
          <a:prstGeom prst="rect">
            <a:avLst/>
          </a:prstGeom>
        </p:spPr>
      </p:pic>
      <p:pic>
        <p:nvPicPr>
          <p:cNvPr id="11" name="Graphic 10" descr="Briefcase">
            <a:extLst>
              <a:ext uri="{FF2B5EF4-FFF2-40B4-BE49-F238E27FC236}">
                <a16:creationId xmlns:a16="http://schemas.microsoft.com/office/drawing/2014/main" id="{7D31868E-1EA9-46AD-A9F1-A4C9110215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293187" y="4561903"/>
            <a:ext cx="559318" cy="559318"/>
          </a:xfrm>
          <a:prstGeom prst="rect">
            <a:avLst/>
          </a:prstGeom>
        </p:spPr>
      </p:pic>
      <p:pic>
        <p:nvPicPr>
          <p:cNvPr id="12" name="Graphic 11" descr="Teacher">
            <a:extLst>
              <a:ext uri="{FF2B5EF4-FFF2-40B4-BE49-F238E27FC236}">
                <a16:creationId xmlns:a16="http://schemas.microsoft.com/office/drawing/2014/main" id="{BDBB89B1-F6A6-4554-BF25-3BDE171039A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286164" y="5601521"/>
            <a:ext cx="604288" cy="604288"/>
          </a:xfrm>
          <a:prstGeom prst="rect">
            <a:avLst/>
          </a:prstGeom>
        </p:spPr>
      </p:pic>
      <p:sp>
        <p:nvSpPr>
          <p:cNvPr id="13" name="Text Placeholder 19">
            <a:extLst>
              <a:ext uri="{FF2B5EF4-FFF2-40B4-BE49-F238E27FC236}">
                <a16:creationId xmlns:a16="http://schemas.microsoft.com/office/drawing/2014/main" id="{7115B8B5-7B2C-4B12-9631-0DA2F492CBD8}"/>
              </a:ext>
            </a:extLst>
          </p:cNvPr>
          <p:cNvSpPr>
            <a:spLocks noGrp="1"/>
          </p:cNvSpPr>
          <p:nvPr>
            <p:ph type="body" sz="quarter" idx="16" hasCustomPrompt="1"/>
          </p:nvPr>
        </p:nvSpPr>
        <p:spPr>
          <a:xfrm>
            <a:off x="8131091" y="3344915"/>
            <a:ext cx="3727080" cy="822959"/>
          </a:xfrm>
        </p:spPr>
        <p:txBody>
          <a:bodyPr anchor="ctr">
            <a:no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4" name="Text Placeholder 19">
            <a:extLst>
              <a:ext uri="{FF2B5EF4-FFF2-40B4-BE49-F238E27FC236}">
                <a16:creationId xmlns:a16="http://schemas.microsoft.com/office/drawing/2014/main" id="{B922EE6F-3CC8-40A1-A294-8B2516AE7648}"/>
              </a:ext>
            </a:extLst>
          </p:cNvPr>
          <p:cNvSpPr>
            <a:spLocks noGrp="1"/>
          </p:cNvSpPr>
          <p:nvPr>
            <p:ph type="body" sz="quarter" idx="17" hasCustomPrompt="1"/>
          </p:nvPr>
        </p:nvSpPr>
        <p:spPr>
          <a:xfrm>
            <a:off x="8131091" y="4410902"/>
            <a:ext cx="3727080" cy="822959"/>
          </a:xfrm>
        </p:spPr>
        <p:txBody>
          <a:bodyPr anchor="ctr">
            <a:no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5" name="Text Placeholder 19">
            <a:extLst>
              <a:ext uri="{FF2B5EF4-FFF2-40B4-BE49-F238E27FC236}">
                <a16:creationId xmlns:a16="http://schemas.microsoft.com/office/drawing/2014/main" id="{FE9F9A30-FDB7-446E-B6F9-E3EAFB3211E0}"/>
              </a:ext>
            </a:extLst>
          </p:cNvPr>
          <p:cNvSpPr>
            <a:spLocks noGrp="1"/>
          </p:cNvSpPr>
          <p:nvPr>
            <p:ph type="body" sz="quarter" idx="18" hasCustomPrompt="1"/>
          </p:nvPr>
        </p:nvSpPr>
        <p:spPr>
          <a:xfrm>
            <a:off x="8131091" y="5500719"/>
            <a:ext cx="3727080" cy="822959"/>
          </a:xfrm>
        </p:spPr>
        <p:txBody>
          <a:bodyPr anchor="ctr">
            <a:no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6" name="Text Placeholder 19">
            <a:extLst>
              <a:ext uri="{FF2B5EF4-FFF2-40B4-BE49-F238E27FC236}">
                <a16:creationId xmlns:a16="http://schemas.microsoft.com/office/drawing/2014/main" id="{99320062-802E-462F-9BDD-94762C9A5236}"/>
              </a:ext>
            </a:extLst>
          </p:cNvPr>
          <p:cNvSpPr>
            <a:spLocks noGrp="1"/>
          </p:cNvSpPr>
          <p:nvPr>
            <p:ph type="body" sz="quarter" idx="19" hasCustomPrompt="1"/>
          </p:nvPr>
        </p:nvSpPr>
        <p:spPr>
          <a:xfrm>
            <a:off x="7234528" y="1815212"/>
            <a:ext cx="4634464" cy="1263772"/>
          </a:xfrm>
        </p:spPr>
        <p:txBody>
          <a:bodyPr anchor="ctr">
            <a:no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7" name="Text Placeholder 19">
            <a:extLst>
              <a:ext uri="{FF2B5EF4-FFF2-40B4-BE49-F238E27FC236}">
                <a16:creationId xmlns:a16="http://schemas.microsoft.com/office/drawing/2014/main" id="{85C15142-A77F-4660-8339-8D2E179E5C7E}"/>
              </a:ext>
            </a:extLst>
          </p:cNvPr>
          <p:cNvSpPr>
            <a:spLocks noGrp="1"/>
          </p:cNvSpPr>
          <p:nvPr>
            <p:ph type="body" sz="quarter" idx="11"/>
          </p:nvPr>
        </p:nvSpPr>
        <p:spPr>
          <a:xfrm>
            <a:off x="7187842" y="534322"/>
            <a:ext cx="4670329" cy="1067754"/>
          </a:xfrm>
        </p:spPr>
        <p:txBody>
          <a:bodyPr>
            <a:normAutofit/>
          </a:bodyPr>
          <a:lstStyle>
            <a:lvl1pPr marL="0" indent="0" algn="l">
              <a:buNone/>
              <a:defRPr sz="28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pic>
        <p:nvPicPr>
          <p:cNvPr id="18" name="Picture 17">
            <a:extLst>
              <a:ext uri="{FF2B5EF4-FFF2-40B4-BE49-F238E27FC236}">
                <a16:creationId xmlns:a16="http://schemas.microsoft.com/office/drawing/2014/main" id="{7006A759-128B-4335-9C05-6C7C25FEF93B}"/>
              </a:ext>
            </a:extLst>
          </p:cNvPr>
          <p:cNvPicPr>
            <a:picLocks noChangeAspect="1"/>
          </p:cNvPicPr>
          <p:nvPr userDrawn="1"/>
        </p:nvPicPr>
        <p:blipFill>
          <a:blip r:embed="rId8">
            <a:extLst>
              <a:ext uri="{28A0092B-C50C-407E-A947-70E740481C1C}">
                <a14:useLocalDpi xmlns:a14="http://schemas.microsoft.com/office/drawing/2010/main"/>
              </a:ext>
            </a:extLst>
          </a:blip>
          <a:stretch>
            <a:fillRect/>
          </a:stretch>
        </p:blipFill>
        <p:spPr>
          <a:xfrm>
            <a:off x="281025" y="178507"/>
            <a:ext cx="1179664" cy="347346"/>
          </a:xfrm>
          <a:prstGeom prst="rect">
            <a:avLst/>
          </a:prstGeom>
        </p:spPr>
      </p:pic>
    </p:spTree>
    <p:extLst>
      <p:ext uri="{BB962C8B-B14F-4D97-AF65-F5344CB8AC3E}">
        <p14:creationId xmlns:p14="http://schemas.microsoft.com/office/powerpoint/2010/main" val="42693405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6" name="Picture Placeholder 2">
            <a:extLst>
              <a:ext uri="{FF2B5EF4-FFF2-40B4-BE49-F238E27FC236}">
                <a16:creationId xmlns:a16="http://schemas.microsoft.com/office/drawing/2014/main" id="{9813A584-BE38-4895-B4E2-027A846268A9}"/>
              </a:ext>
            </a:extLst>
          </p:cNvPr>
          <p:cNvPicPr>
            <a:picLocks noChangeAspect="1"/>
          </p:cNvPicPr>
          <p:nvPr userDrawn="1"/>
        </p:nvPicPr>
        <p:blipFill>
          <a:blip r:embed="rId2">
            <a:extLst>
              <a:ext uri="{28A0092B-C50C-407E-A947-70E740481C1C}">
                <a14:useLocalDpi xmlns:a14="http://schemas.microsoft.com/office/drawing/2010/main" val="0"/>
              </a:ext>
            </a:extLst>
          </a:blip>
          <a:srcRect t="7802" b="7802"/>
          <a:stretch>
            <a:fillRect/>
          </a:stretch>
        </p:blipFill>
        <p:spPr>
          <a:xfrm>
            <a:off x="0" y="0"/>
            <a:ext cx="12192000" cy="6858000"/>
          </a:xfrm>
          <a:prstGeom prst="rect">
            <a:avLst/>
          </a:prstGeom>
        </p:spPr>
      </p:pic>
      <p:sp>
        <p:nvSpPr>
          <p:cNvPr id="7" name="Rounded Rectangle 3">
            <a:extLst>
              <a:ext uri="{FF2B5EF4-FFF2-40B4-BE49-F238E27FC236}">
                <a16:creationId xmlns:a16="http://schemas.microsoft.com/office/drawing/2014/main" id="{263D8E32-C33E-4858-982C-EA371EAA30DD}"/>
              </a:ext>
            </a:extLst>
          </p:cNvPr>
          <p:cNvSpPr/>
          <p:nvPr userDrawn="1"/>
        </p:nvSpPr>
        <p:spPr>
          <a:xfrm>
            <a:off x="6096000" y="584684"/>
            <a:ext cx="5472608" cy="5508612"/>
          </a:xfrm>
          <a:prstGeom prst="roundRect">
            <a:avLst>
              <a:gd name="adj" fmla="val 2778"/>
            </a:avLst>
          </a:prstGeom>
          <a:solidFill>
            <a:srgbClr val="00AFD7">
              <a:alpha val="82000"/>
            </a:srgbClr>
          </a:solidFill>
          <a:ln w="127000" cap="rnd">
            <a:noFill/>
          </a:ln>
          <a:effectLst>
            <a:outerShdw blurRad="495300" sx="102000" sy="102000" algn="ctr" rotWithShape="0">
              <a:prstClr val="black">
                <a:alpha val="21000"/>
              </a:prstClr>
            </a:outerShdw>
            <a:softEdge rad="0"/>
          </a:effectLst>
        </p:spPr>
        <p:txBody>
          <a:bodyPr vert="horz" lIns="45720" tIns="22860" rIns="45720" bIns="22860" rtlCol="0" anchor="ctr"/>
          <a:lstStyle/>
          <a:p>
            <a:endParaRPr lang="en-US" sz="900" dirty="0">
              <a:solidFill>
                <a:srgbClr val="00205B"/>
              </a:solidFill>
            </a:endParaRPr>
          </a:p>
        </p:txBody>
      </p:sp>
      <p:sp>
        <p:nvSpPr>
          <p:cNvPr id="8" name="Freeform 25">
            <a:extLst>
              <a:ext uri="{FF2B5EF4-FFF2-40B4-BE49-F238E27FC236}">
                <a16:creationId xmlns:a16="http://schemas.microsoft.com/office/drawing/2014/main" id="{EFBB0727-C518-46E5-B1DA-6F80EED5F799}"/>
              </a:ext>
            </a:extLst>
          </p:cNvPr>
          <p:cNvSpPr>
            <a:spLocks noChangeAspect="1" noEditPoints="1"/>
          </p:cNvSpPr>
          <p:nvPr userDrawn="1"/>
        </p:nvSpPr>
        <p:spPr bwMode="auto">
          <a:xfrm>
            <a:off x="8448751" y="1081445"/>
            <a:ext cx="731520" cy="731520"/>
          </a:xfrm>
          <a:custGeom>
            <a:avLst/>
            <a:gdLst>
              <a:gd name="T0" fmla="*/ 1639 w 1648"/>
              <a:gd name="T1" fmla="*/ 674 h 1648"/>
              <a:gd name="T2" fmla="*/ 1648 w 1648"/>
              <a:gd name="T3" fmla="*/ 621 h 1648"/>
              <a:gd name="T4" fmla="*/ 1576 w 1648"/>
              <a:gd name="T5" fmla="*/ 485 h 1648"/>
              <a:gd name="T6" fmla="*/ 1392 w 1648"/>
              <a:gd name="T7" fmla="*/ 242 h 1648"/>
              <a:gd name="T8" fmla="*/ 1225 w 1648"/>
              <a:gd name="T9" fmla="*/ 125 h 1648"/>
              <a:gd name="T10" fmla="*/ 1225 w 1648"/>
              <a:gd name="T11" fmla="*/ 125 h 1648"/>
              <a:gd name="T12" fmla="*/ 927 w 1648"/>
              <a:gd name="T13" fmla="*/ 32 h 1648"/>
              <a:gd name="T14" fmla="*/ 824 w 1648"/>
              <a:gd name="T15" fmla="*/ 0 h 1648"/>
              <a:gd name="T16" fmla="*/ 721 w 1648"/>
              <a:gd name="T17" fmla="*/ 32 h 1648"/>
              <a:gd name="T18" fmla="*/ 423 w 1648"/>
              <a:gd name="T19" fmla="*/ 125 h 1648"/>
              <a:gd name="T20" fmla="*/ 423 w 1648"/>
              <a:gd name="T21" fmla="*/ 125 h 1648"/>
              <a:gd name="T22" fmla="*/ 256 w 1648"/>
              <a:gd name="T23" fmla="*/ 242 h 1648"/>
              <a:gd name="T24" fmla="*/ 73 w 1648"/>
              <a:gd name="T25" fmla="*/ 485 h 1648"/>
              <a:gd name="T26" fmla="*/ 0 w 1648"/>
              <a:gd name="T27" fmla="*/ 621 h 1648"/>
              <a:gd name="T28" fmla="*/ 9 w 1648"/>
              <a:gd name="T29" fmla="*/ 674 h 1648"/>
              <a:gd name="T30" fmla="*/ 9 w 1648"/>
              <a:gd name="T31" fmla="*/ 974 h 1648"/>
              <a:gd name="T32" fmla="*/ 0 w 1648"/>
              <a:gd name="T33" fmla="*/ 1027 h 1648"/>
              <a:gd name="T34" fmla="*/ 73 w 1648"/>
              <a:gd name="T35" fmla="*/ 1163 h 1648"/>
              <a:gd name="T36" fmla="*/ 256 w 1648"/>
              <a:gd name="T37" fmla="*/ 1406 h 1648"/>
              <a:gd name="T38" fmla="*/ 423 w 1648"/>
              <a:gd name="T39" fmla="*/ 1523 h 1648"/>
              <a:gd name="T40" fmla="*/ 423 w 1648"/>
              <a:gd name="T41" fmla="*/ 1523 h 1648"/>
              <a:gd name="T42" fmla="*/ 721 w 1648"/>
              <a:gd name="T43" fmla="*/ 1616 h 1648"/>
              <a:gd name="T44" fmla="*/ 824 w 1648"/>
              <a:gd name="T45" fmla="*/ 1648 h 1648"/>
              <a:gd name="T46" fmla="*/ 927 w 1648"/>
              <a:gd name="T47" fmla="*/ 1616 h 1648"/>
              <a:gd name="T48" fmla="*/ 1225 w 1648"/>
              <a:gd name="T49" fmla="*/ 1523 h 1648"/>
              <a:gd name="T50" fmla="*/ 1225 w 1648"/>
              <a:gd name="T51" fmla="*/ 1523 h 1648"/>
              <a:gd name="T52" fmla="*/ 1392 w 1648"/>
              <a:gd name="T53" fmla="*/ 1406 h 1648"/>
              <a:gd name="T54" fmla="*/ 1576 w 1648"/>
              <a:gd name="T55" fmla="*/ 1163 h 1648"/>
              <a:gd name="T56" fmla="*/ 1648 w 1648"/>
              <a:gd name="T57" fmla="*/ 1027 h 1648"/>
              <a:gd name="T58" fmla="*/ 1639 w 1648"/>
              <a:gd name="T59" fmla="*/ 974 h 1648"/>
              <a:gd name="T60" fmla="*/ 1639 w 1648"/>
              <a:gd name="T61" fmla="*/ 674 h 1648"/>
              <a:gd name="T62" fmla="*/ 824 w 1648"/>
              <a:gd name="T63" fmla="*/ 1408 h 1648"/>
              <a:gd name="T64" fmla="*/ 240 w 1648"/>
              <a:gd name="T65" fmla="*/ 824 h 1648"/>
              <a:gd name="T66" fmla="*/ 824 w 1648"/>
              <a:gd name="T67" fmla="*/ 240 h 1648"/>
              <a:gd name="T68" fmla="*/ 1408 w 1648"/>
              <a:gd name="T69" fmla="*/ 824 h 1648"/>
              <a:gd name="T70" fmla="*/ 824 w 1648"/>
              <a:gd name="T71" fmla="*/ 1408 h 1648"/>
              <a:gd name="T72" fmla="*/ 738 w 1648"/>
              <a:gd name="T73" fmla="*/ 1096 h 1648"/>
              <a:gd name="T74" fmla="*/ 481 w 1648"/>
              <a:gd name="T75" fmla="*/ 846 h 1648"/>
              <a:gd name="T76" fmla="*/ 587 w 1648"/>
              <a:gd name="T77" fmla="*/ 740 h 1648"/>
              <a:gd name="T78" fmla="*/ 738 w 1648"/>
              <a:gd name="T79" fmla="*/ 883 h 1648"/>
              <a:gd name="T80" fmla="*/ 1061 w 1648"/>
              <a:gd name="T81" fmla="*/ 552 h 1648"/>
              <a:gd name="T82" fmla="*/ 1167 w 1648"/>
              <a:gd name="T83" fmla="*/ 658 h 1648"/>
              <a:gd name="T84" fmla="*/ 738 w 1648"/>
              <a:gd name="T85" fmla="*/ 1096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48" h="1648">
                <a:moveTo>
                  <a:pt x="1639" y="674"/>
                </a:moveTo>
                <a:cubicBezTo>
                  <a:pt x="1645" y="656"/>
                  <a:pt x="1648" y="639"/>
                  <a:pt x="1648" y="621"/>
                </a:cubicBezTo>
                <a:cubicBezTo>
                  <a:pt x="1648" y="568"/>
                  <a:pt x="1622" y="517"/>
                  <a:pt x="1576" y="485"/>
                </a:cubicBezTo>
                <a:cubicBezTo>
                  <a:pt x="1428" y="383"/>
                  <a:pt x="1447" y="408"/>
                  <a:pt x="1392" y="242"/>
                </a:cubicBezTo>
                <a:cubicBezTo>
                  <a:pt x="1368" y="172"/>
                  <a:pt x="1301" y="125"/>
                  <a:pt x="1225" y="125"/>
                </a:cubicBezTo>
                <a:cubicBezTo>
                  <a:pt x="1225" y="125"/>
                  <a:pt x="1225" y="125"/>
                  <a:pt x="1225" y="125"/>
                </a:cubicBezTo>
                <a:cubicBezTo>
                  <a:pt x="1043" y="126"/>
                  <a:pt x="1074" y="136"/>
                  <a:pt x="927" y="32"/>
                </a:cubicBezTo>
                <a:cubicBezTo>
                  <a:pt x="896" y="11"/>
                  <a:pt x="860" y="0"/>
                  <a:pt x="824" y="0"/>
                </a:cubicBezTo>
                <a:cubicBezTo>
                  <a:pt x="788" y="0"/>
                  <a:pt x="752" y="11"/>
                  <a:pt x="721" y="32"/>
                </a:cubicBezTo>
                <a:cubicBezTo>
                  <a:pt x="573" y="136"/>
                  <a:pt x="605" y="126"/>
                  <a:pt x="423" y="125"/>
                </a:cubicBezTo>
                <a:cubicBezTo>
                  <a:pt x="423" y="125"/>
                  <a:pt x="423" y="125"/>
                  <a:pt x="423" y="125"/>
                </a:cubicBezTo>
                <a:cubicBezTo>
                  <a:pt x="347" y="125"/>
                  <a:pt x="280" y="172"/>
                  <a:pt x="256" y="242"/>
                </a:cubicBezTo>
                <a:cubicBezTo>
                  <a:pt x="201" y="409"/>
                  <a:pt x="220" y="383"/>
                  <a:pt x="73" y="485"/>
                </a:cubicBezTo>
                <a:cubicBezTo>
                  <a:pt x="26" y="517"/>
                  <a:pt x="0" y="568"/>
                  <a:pt x="0" y="621"/>
                </a:cubicBezTo>
                <a:cubicBezTo>
                  <a:pt x="0" y="639"/>
                  <a:pt x="3" y="656"/>
                  <a:pt x="9" y="674"/>
                </a:cubicBezTo>
                <a:cubicBezTo>
                  <a:pt x="66" y="840"/>
                  <a:pt x="66" y="808"/>
                  <a:pt x="9" y="974"/>
                </a:cubicBezTo>
                <a:cubicBezTo>
                  <a:pt x="3" y="992"/>
                  <a:pt x="0" y="1009"/>
                  <a:pt x="0" y="1027"/>
                </a:cubicBezTo>
                <a:cubicBezTo>
                  <a:pt x="0" y="1080"/>
                  <a:pt x="26" y="1131"/>
                  <a:pt x="73" y="1163"/>
                </a:cubicBezTo>
                <a:cubicBezTo>
                  <a:pt x="220" y="1265"/>
                  <a:pt x="201" y="1239"/>
                  <a:pt x="256" y="1406"/>
                </a:cubicBezTo>
                <a:cubicBezTo>
                  <a:pt x="280" y="1476"/>
                  <a:pt x="347" y="1523"/>
                  <a:pt x="423" y="1523"/>
                </a:cubicBezTo>
                <a:cubicBezTo>
                  <a:pt x="423" y="1523"/>
                  <a:pt x="423" y="1523"/>
                  <a:pt x="423" y="1523"/>
                </a:cubicBezTo>
                <a:cubicBezTo>
                  <a:pt x="605" y="1522"/>
                  <a:pt x="574" y="1512"/>
                  <a:pt x="721" y="1616"/>
                </a:cubicBezTo>
                <a:cubicBezTo>
                  <a:pt x="752" y="1637"/>
                  <a:pt x="788" y="1648"/>
                  <a:pt x="824" y="1648"/>
                </a:cubicBezTo>
                <a:cubicBezTo>
                  <a:pt x="860" y="1648"/>
                  <a:pt x="896" y="1637"/>
                  <a:pt x="927" y="1616"/>
                </a:cubicBezTo>
                <a:cubicBezTo>
                  <a:pt x="1074" y="1512"/>
                  <a:pt x="1042" y="1522"/>
                  <a:pt x="1225" y="1523"/>
                </a:cubicBezTo>
                <a:cubicBezTo>
                  <a:pt x="1225" y="1523"/>
                  <a:pt x="1225" y="1523"/>
                  <a:pt x="1225" y="1523"/>
                </a:cubicBezTo>
                <a:cubicBezTo>
                  <a:pt x="1301" y="1523"/>
                  <a:pt x="1368" y="1476"/>
                  <a:pt x="1392" y="1406"/>
                </a:cubicBezTo>
                <a:cubicBezTo>
                  <a:pt x="1447" y="1239"/>
                  <a:pt x="1428" y="1265"/>
                  <a:pt x="1576" y="1163"/>
                </a:cubicBezTo>
                <a:cubicBezTo>
                  <a:pt x="1622" y="1131"/>
                  <a:pt x="1648" y="1080"/>
                  <a:pt x="1648" y="1027"/>
                </a:cubicBezTo>
                <a:cubicBezTo>
                  <a:pt x="1648" y="1009"/>
                  <a:pt x="1645" y="992"/>
                  <a:pt x="1639" y="974"/>
                </a:cubicBezTo>
                <a:cubicBezTo>
                  <a:pt x="1582" y="808"/>
                  <a:pt x="1582" y="840"/>
                  <a:pt x="1639" y="674"/>
                </a:cubicBezTo>
                <a:close/>
                <a:moveTo>
                  <a:pt x="824" y="1408"/>
                </a:moveTo>
                <a:cubicBezTo>
                  <a:pt x="502" y="1408"/>
                  <a:pt x="240" y="1146"/>
                  <a:pt x="240" y="824"/>
                </a:cubicBezTo>
                <a:cubicBezTo>
                  <a:pt x="240" y="502"/>
                  <a:pt x="502" y="240"/>
                  <a:pt x="824" y="240"/>
                </a:cubicBezTo>
                <a:cubicBezTo>
                  <a:pt x="1146" y="240"/>
                  <a:pt x="1408" y="502"/>
                  <a:pt x="1408" y="824"/>
                </a:cubicBezTo>
                <a:cubicBezTo>
                  <a:pt x="1408" y="1146"/>
                  <a:pt x="1146" y="1408"/>
                  <a:pt x="824" y="1408"/>
                </a:cubicBezTo>
                <a:close/>
                <a:moveTo>
                  <a:pt x="738" y="1096"/>
                </a:moveTo>
                <a:cubicBezTo>
                  <a:pt x="481" y="846"/>
                  <a:pt x="481" y="846"/>
                  <a:pt x="481" y="846"/>
                </a:cubicBezTo>
                <a:cubicBezTo>
                  <a:pt x="587" y="740"/>
                  <a:pt x="587" y="740"/>
                  <a:pt x="587" y="740"/>
                </a:cubicBezTo>
                <a:cubicBezTo>
                  <a:pt x="738" y="883"/>
                  <a:pt x="738" y="883"/>
                  <a:pt x="738" y="883"/>
                </a:cubicBezTo>
                <a:cubicBezTo>
                  <a:pt x="1061" y="552"/>
                  <a:pt x="1061" y="552"/>
                  <a:pt x="1061" y="552"/>
                </a:cubicBezTo>
                <a:cubicBezTo>
                  <a:pt x="1167" y="658"/>
                  <a:pt x="1167" y="658"/>
                  <a:pt x="1167" y="658"/>
                </a:cubicBezTo>
                <a:lnTo>
                  <a:pt x="738" y="1096"/>
                </a:lnTo>
                <a:close/>
              </a:path>
            </a:pathLst>
          </a:custGeom>
          <a:solidFill>
            <a:srgbClr val="1A2753"/>
          </a:solidFill>
          <a:ln>
            <a:noFill/>
          </a:ln>
        </p:spPr>
        <p:txBody>
          <a:bodyPr vert="horz" wrap="square" lIns="45720" tIns="22860" rIns="45720" bIns="22860" numCol="1" anchor="t" anchorCtr="0" compatLnSpc="1">
            <a:prstTxWarp prst="textNoShape">
              <a:avLst/>
            </a:prstTxWarp>
          </a:bodyPr>
          <a:lstStyle/>
          <a:p>
            <a:endParaRPr lang="bg-BG" sz="900" dirty="0">
              <a:latin typeface="Lato Light"/>
            </a:endParaRPr>
          </a:p>
        </p:txBody>
      </p:sp>
      <p:sp>
        <p:nvSpPr>
          <p:cNvPr id="9" name="Oval 8">
            <a:extLst>
              <a:ext uri="{FF2B5EF4-FFF2-40B4-BE49-F238E27FC236}">
                <a16:creationId xmlns:a16="http://schemas.microsoft.com/office/drawing/2014/main" id="{CF57840E-C66D-4384-B955-ADFF5CE6E130}"/>
              </a:ext>
            </a:extLst>
          </p:cNvPr>
          <p:cNvSpPr/>
          <p:nvPr userDrawn="1"/>
        </p:nvSpPr>
        <p:spPr>
          <a:xfrm>
            <a:off x="8242777" y="875471"/>
            <a:ext cx="1143469" cy="1143469"/>
          </a:xfrm>
          <a:prstGeom prst="ellipse">
            <a:avLst/>
          </a:prstGeom>
          <a:noFill/>
          <a:ln>
            <a:solidFill>
              <a:srgbClr val="1A27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0" name="Slide Number Placeholder 1">
            <a:extLst>
              <a:ext uri="{FF2B5EF4-FFF2-40B4-BE49-F238E27FC236}">
                <a16:creationId xmlns:a16="http://schemas.microsoft.com/office/drawing/2014/main" id="{0164E7CF-CB09-47AF-8D50-591FCF43DF2B}"/>
              </a:ext>
            </a:extLst>
          </p:cNvPr>
          <p:cNvSpPr>
            <a:spLocks noGrp="1"/>
          </p:cNvSpPr>
          <p:nvPr>
            <p:ph type="sldNum" sz="quarter" idx="15"/>
          </p:nvPr>
        </p:nvSpPr>
        <p:spPr>
          <a:xfrm>
            <a:off x="8610600" y="6356350"/>
            <a:ext cx="2743200" cy="365125"/>
          </a:xfrm>
        </p:spPr>
        <p:txBody>
          <a:bodyPr/>
          <a:lstStyle/>
          <a:p>
            <a:fld id="{8C48FCF8-25E9-4F94-BC2B-FA1B572C1FF3}" type="slidenum">
              <a:rPr lang="en-US" smtClean="0"/>
              <a:pPr/>
              <a:t>‹#›</a:t>
            </a:fld>
            <a:endParaRPr lang="en-US" dirty="0"/>
          </a:p>
        </p:txBody>
      </p:sp>
      <p:grpSp>
        <p:nvGrpSpPr>
          <p:cNvPr id="11" name="Group 8">
            <a:extLst>
              <a:ext uri="{FF2B5EF4-FFF2-40B4-BE49-F238E27FC236}">
                <a16:creationId xmlns:a16="http://schemas.microsoft.com/office/drawing/2014/main" id="{82EDD674-E292-46FC-9F72-EDC76A93E267}"/>
              </a:ext>
            </a:extLst>
          </p:cNvPr>
          <p:cNvGrpSpPr>
            <a:grpSpLocks noChangeAspect="1"/>
          </p:cNvGrpSpPr>
          <p:nvPr userDrawn="1"/>
        </p:nvGrpSpPr>
        <p:grpSpPr bwMode="auto">
          <a:xfrm>
            <a:off x="6573475" y="3559397"/>
            <a:ext cx="502843" cy="457200"/>
            <a:chOff x="3196" y="1668"/>
            <a:chExt cx="1267" cy="1152"/>
          </a:xfrm>
          <a:solidFill>
            <a:srgbClr val="1A2753"/>
          </a:solidFill>
        </p:grpSpPr>
        <p:sp>
          <p:nvSpPr>
            <p:cNvPr id="12" name="Freeform 6">
              <a:extLst>
                <a:ext uri="{FF2B5EF4-FFF2-40B4-BE49-F238E27FC236}">
                  <a16:creationId xmlns:a16="http://schemas.microsoft.com/office/drawing/2014/main" id="{7D8D68A4-2700-4B97-AD37-BF1417D7437F}"/>
                </a:ext>
              </a:extLst>
            </p:cNvPr>
            <p:cNvSpPr>
              <a:spLocks/>
            </p:cNvSpPr>
            <p:nvPr/>
          </p:nvSpPr>
          <p:spPr bwMode="auto">
            <a:xfrm flipV="1">
              <a:off x="3444" y="1668"/>
              <a:ext cx="1019" cy="861"/>
            </a:xfrm>
            <a:custGeom>
              <a:avLst/>
              <a:gdLst>
                <a:gd name="T0" fmla="*/ 1954 w 4467"/>
                <a:gd name="T1" fmla="*/ 1570 h 3789"/>
                <a:gd name="T2" fmla="*/ 4467 w 4467"/>
                <a:gd name="T3" fmla="*/ 3789 h 3789"/>
                <a:gd name="T4" fmla="*/ 1959 w 4467"/>
                <a:gd name="T5" fmla="*/ 538 h 3789"/>
                <a:gd name="T6" fmla="*/ 1578 w 4467"/>
                <a:gd name="T7" fmla="*/ 118 h 3789"/>
                <a:gd name="T8" fmla="*/ 861 w 4467"/>
                <a:gd name="T9" fmla="*/ 264 h 3789"/>
                <a:gd name="T10" fmla="*/ 1 w 4467"/>
                <a:gd name="T11" fmla="*/ 1448 h 3789"/>
                <a:gd name="T12" fmla="*/ 0 w 4467"/>
                <a:gd name="T13" fmla="*/ 1515 h 3789"/>
                <a:gd name="T14" fmla="*/ 370 w 4467"/>
                <a:gd name="T15" fmla="*/ 1720 h 3789"/>
                <a:gd name="T16" fmla="*/ 748 w 4467"/>
                <a:gd name="T17" fmla="*/ 1530 h 3789"/>
                <a:gd name="T18" fmla="*/ 1304 w 4467"/>
                <a:gd name="T19" fmla="*/ 764 h 3789"/>
                <a:gd name="T20" fmla="*/ 1954 w 4467"/>
                <a:gd name="T21" fmla="*/ 1570 h 3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67" h="3789">
                  <a:moveTo>
                    <a:pt x="1954" y="1570"/>
                  </a:moveTo>
                  <a:cubicBezTo>
                    <a:pt x="2678" y="2427"/>
                    <a:pt x="3542" y="3158"/>
                    <a:pt x="4467" y="3789"/>
                  </a:cubicBezTo>
                  <a:cubicBezTo>
                    <a:pt x="3567" y="2757"/>
                    <a:pt x="2702" y="1690"/>
                    <a:pt x="1959" y="538"/>
                  </a:cubicBezTo>
                  <a:cubicBezTo>
                    <a:pt x="1856" y="380"/>
                    <a:pt x="1745" y="215"/>
                    <a:pt x="1578" y="118"/>
                  </a:cubicBezTo>
                  <a:cubicBezTo>
                    <a:pt x="1345" y="0"/>
                    <a:pt x="1018" y="42"/>
                    <a:pt x="861" y="264"/>
                  </a:cubicBezTo>
                  <a:cubicBezTo>
                    <a:pt x="577" y="660"/>
                    <a:pt x="283" y="1050"/>
                    <a:pt x="1" y="1448"/>
                  </a:cubicBezTo>
                  <a:cubicBezTo>
                    <a:pt x="0" y="1464"/>
                    <a:pt x="0" y="1498"/>
                    <a:pt x="0" y="1515"/>
                  </a:cubicBezTo>
                  <a:cubicBezTo>
                    <a:pt x="78" y="1640"/>
                    <a:pt x="219" y="1731"/>
                    <a:pt x="370" y="1720"/>
                  </a:cubicBezTo>
                  <a:cubicBezTo>
                    <a:pt x="513" y="1704"/>
                    <a:pt x="653" y="1640"/>
                    <a:pt x="748" y="1530"/>
                  </a:cubicBezTo>
                  <a:cubicBezTo>
                    <a:pt x="939" y="1279"/>
                    <a:pt x="1105" y="1009"/>
                    <a:pt x="1304" y="764"/>
                  </a:cubicBezTo>
                  <a:cubicBezTo>
                    <a:pt x="1526" y="1028"/>
                    <a:pt x="1725" y="1311"/>
                    <a:pt x="1954" y="15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7">
              <a:extLst>
                <a:ext uri="{FF2B5EF4-FFF2-40B4-BE49-F238E27FC236}">
                  <a16:creationId xmlns:a16="http://schemas.microsoft.com/office/drawing/2014/main" id="{F899B5D0-BCDC-4847-9B83-42002DC06BA8}"/>
                </a:ext>
              </a:extLst>
            </p:cNvPr>
            <p:cNvSpPr>
              <a:spLocks/>
            </p:cNvSpPr>
            <p:nvPr/>
          </p:nvSpPr>
          <p:spPr bwMode="auto">
            <a:xfrm flipV="1">
              <a:off x="3196" y="1726"/>
              <a:ext cx="1087" cy="1094"/>
            </a:xfrm>
            <a:custGeom>
              <a:avLst/>
              <a:gdLst>
                <a:gd name="T0" fmla="*/ 1168 w 4766"/>
                <a:gd name="T1" fmla="*/ 4337 h 4814"/>
                <a:gd name="T2" fmla="*/ 3679 w 4766"/>
                <a:gd name="T3" fmla="*/ 4282 h 4814"/>
                <a:gd name="T4" fmla="*/ 3955 w 4766"/>
                <a:gd name="T5" fmla="*/ 4048 h 4814"/>
                <a:gd name="T6" fmla="*/ 3739 w 4766"/>
                <a:gd name="T7" fmla="*/ 3805 h 4814"/>
                <a:gd name="T8" fmla="*/ 2440 w 4766"/>
                <a:gd name="T9" fmla="*/ 4348 h 4814"/>
                <a:gd name="T10" fmla="*/ 1065 w 4766"/>
                <a:gd name="T11" fmla="*/ 3837 h 4814"/>
                <a:gd name="T12" fmla="*/ 418 w 4766"/>
                <a:gd name="T13" fmla="*/ 2357 h 4814"/>
                <a:gd name="T14" fmla="*/ 1022 w 4766"/>
                <a:gd name="T15" fmla="*/ 973 h 4814"/>
                <a:gd name="T16" fmla="*/ 2017 w 4766"/>
                <a:gd name="T17" fmla="*/ 454 h 4814"/>
                <a:gd name="T18" fmla="*/ 3455 w 4766"/>
                <a:gd name="T19" fmla="*/ 741 h 4814"/>
                <a:gd name="T20" fmla="*/ 4317 w 4766"/>
                <a:gd name="T21" fmla="*/ 2036 h 4814"/>
                <a:gd name="T22" fmla="*/ 4208 w 4766"/>
                <a:gd name="T23" fmla="*/ 3130 h 4814"/>
                <a:gd name="T24" fmla="*/ 4440 w 4766"/>
                <a:gd name="T25" fmla="*/ 3421 h 4814"/>
                <a:gd name="T26" fmla="*/ 4522 w 4766"/>
                <a:gd name="T27" fmla="*/ 1535 h 4814"/>
                <a:gd name="T28" fmla="*/ 3579 w 4766"/>
                <a:gd name="T29" fmla="*/ 420 h 4814"/>
                <a:gd name="T30" fmla="*/ 1777 w 4766"/>
                <a:gd name="T31" fmla="*/ 166 h 4814"/>
                <a:gd name="T32" fmla="*/ 477 w 4766"/>
                <a:gd name="T33" fmla="*/ 1097 h 4814"/>
                <a:gd name="T34" fmla="*/ 140 w 4766"/>
                <a:gd name="T35" fmla="*/ 2900 h 4814"/>
                <a:gd name="T36" fmla="*/ 1168 w 4766"/>
                <a:gd name="T37" fmla="*/ 4337 h 4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66" h="4814">
                  <a:moveTo>
                    <a:pt x="1168" y="4337"/>
                  </a:moveTo>
                  <a:cubicBezTo>
                    <a:pt x="1919" y="4814"/>
                    <a:pt x="2950" y="4796"/>
                    <a:pt x="3679" y="4282"/>
                  </a:cubicBezTo>
                  <a:cubicBezTo>
                    <a:pt x="3775" y="4210"/>
                    <a:pt x="3885" y="4148"/>
                    <a:pt x="3955" y="4048"/>
                  </a:cubicBezTo>
                  <a:cubicBezTo>
                    <a:pt x="3918" y="3946"/>
                    <a:pt x="3806" y="3889"/>
                    <a:pt x="3739" y="3805"/>
                  </a:cubicBezTo>
                  <a:cubicBezTo>
                    <a:pt x="3389" y="4134"/>
                    <a:pt x="2920" y="4333"/>
                    <a:pt x="2440" y="4348"/>
                  </a:cubicBezTo>
                  <a:cubicBezTo>
                    <a:pt x="1939" y="4361"/>
                    <a:pt x="1435" y="4176"/>
                    <a:pt x="1065" y="3837"/>
                  </a:cubicBezTo>
                  <a:cubicBezTo>
                    <a:pt x="650" y="3468"/>
                    <a:pt x="408" y="2913"/>
                    <a:pt x="418" y="2357"/>
                  </a:cubicBezTo>
                  <a:cubicBezTo>
                    <a:pt x="424" y="1840"/>
                    <a:pt x="644" y="1327"/>
                    <a:pt x="1022" y="973"/>
                  </a:cubicBezTo>
                  <a:cubicBezTo>
                    <a:pt x="1292" y="705"/>
                    <a:pt x="1646" y="530"/>
                    <a:pt x="2017" y="454"/>
                  </a:cubicBezTo>
                  <a:cubicBezTo>
                    <a:pt x="2510" y="364"/>
                    <a:pt x="3037" y="464"/>
                    <a:pt x="3455" y="741"/>
                  </a:cubicBezTo>
                  <a:cubicBezTo>
                    <a:pt x="3903" y="1031"/>
                    <a:pt x="4223" y="1511"/>
                    <a:pt x="4317" y="2036"/>
                  </a:cubicBezTo>
                  <a:cubicBezTo>
                    <a:pt x="4371" y="2404"/>
                    <a:pt x="4339" y="2783"/>
                    <a:pt x="4208" y="3130"/>
                  </a:cubicBezTo>
                  <a:cubicBezTo>
                    <a:pt x="4264" y="3238"/>
                    <a:pt x="4343" y="3346"/>
                    <a:pt x="4440" y="3421"/>
                  </a:cubicBezTo>
                  <a:cubicBezTo>
                    <a:pt x="4731" y="2841"/>
                    <a:pt x="4766" y="2137"/>
                    <a:pt x="4522" y="1535"/>
                  </a:cubicBezTo>
                  <a:cubicBezTo>
                    <a:pt x="4340" y="1074"/>
                    <a:pt x="4004" y="676"/>
                    <a:pt x="3579" y="420"/>
                  </a:cubicBezTo>
                  <a:cubicBezTo>
                    <a:pt x="3047" y="92"/>
                    <a:pt x="2379" y="0"/>
                    <a:pt x="1777" y="166"/>
                  </a:cubicBezTo>
                  <a:cubicBezTo>
                    <a:pt x="1251" y="307"/>
                    <a:pt x="779" y="644"/>
                    <a:pt x="477" y="1097"/>
                  </a:cubicBezTo>
                  <a:cubicBezTo>
                    <a:pt x="115" y="1615"/>
                    <a:pt x="0" y="2287"/>
                    <a:pt x="140" y="2900"/>
                  </a:cubicBezTo>
                  <a:cubicBezTo>
                    <a:pt x="271" y="3491"/>
                    <a:pt x="653" y="4020"/>
                    <a:pt x="1168" y="43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 name="Group 8">
            <a:extLst>
              <a:ext uri="{FF2B5EF4-FFF2-40B4-BE49-F238E27FC236}">
                <a16:creationId xmlns:a16="http://schemas.microsoft.com/office/drawing/2014/main" id="{6C2ED832-B4B3-40B8-8B39-5176F6EDD4C3}"/>
              </a:ext>
            </a:extLst>
          </p:cNvPr>
          <p:cNvGrpSpPr>
            <a:grpSpLocks noChangeAspect="1"/>
          </p:cNvGrpSpPr>
          <p:nvPr userDrawn="1"/>
        </p:nvGrpSpPr>
        <p:grpSpPr bwMode="auto">
          <a:xfrm>
            <a:off x="6573475" y="4745709"/>
            <a:ext cx="502843" cy="457200"/>
            <a:chOff x="3196" y="1668"/>
            <a:chExt cx="1267" cy="1152"/>
          </a:xfrm>
          <a:solidFill>
            <a:srgbClr val="1A2753"/>
          </a:solidFill>
        </p:grpSpPr>
        <p:sp>
          <p:nvSpPr>
            <p:cNvPr id="15" name="Freeform 6">
              <a:extLst>
                <a:ext uri="{FF2B5EF4-FFF2-40B4-BE49-F238E27FC236}">
                  <a16:creationId xmlns:a16="http://schemas.microsoft.com/office/drawing/2014/main" id="{2DDF9D38-229C-498E-90D8-2796C689196F}"/>
                </a:ext>
              </a:extLst>
            </p:cNvPr>
            <p:cNvSpPr>
              <a:spLocks/>
            </p:cNvSpPr>
            <p:nvPr/>
          </p:nvSpPr>
          <p:spPr bwMode="auto">
            <a:xfrm flipV="1">
              <a:off x="3444" y="1668"/>
              <a:ext cx="1019" cy="861"/>
            </a:xfrm>
            <a:custGeom>
              <a:avLst/>
              <a:gdLst>
                <a:gd name="T0" fmla="*/ 1954 w 4467"/>
                <a:gd name="T1" fmla="*/ 1570 h 3789"/>
                <a:gd name="T2" fmla="*/ 4467 w 4467"/>
                <a:gd name="T3" fmla="*/ 3789 h 3789"/>
                <a:gd name="T4" fmla="*/ 1959 w 4467"/>
                <a:gd name="T5" fmla="*/ 538 h 3789"/>
                <a:gd name="T6" fmla="*/ 1578 w 4467"/>
                <a:gd name="T7" fmla="*/ 118 h 3789"/>
                <a:gd name="T8" fmla="*/ 861 w 4467"/>
                <a:gd name="T9" fmla="*/ 264 h 3789"/>
                <a:gd name="T10" fmla="*/ 1 w 4467"/>
                <a:gd name="T11" fmla="*/ 1448 h 3789"/>
                <a:gd name="T12" fmla="*/ 0 w 4467"/>
                <a:gd name="T13" fmla="*/ 1515 h 3789"/>
                <a:gd name="T14" fmla="*/ 370 w 4467"/>
                <a:gd name="T15" fmla="*/ 1720 h 3789"/>
                <a:gd name="T16" fmla="*/ 748 w 4467"/>
                <a:gd name="T17" fmla="*/ 1530 h 3789"/>
                <a:gd name="T18" fmla="*/ 1304 w 4467"/>
                <a:gd name="T19" fmla="*/ 764 h 3789"/>
                <a:gd name="T20" fmla="*/ 1954 w 4467"/>
                <a:gd name="T21" fmla="*/ 1570 h 3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67" h="3789">
                  <a:moveTo>
                    <a:pt x="1954" y="1570"/>
                  </a:moveTo>
                  <a:cubicBezTo>
                    <a:pt x="2678" y="2427"/>
                    <a:pt x="3542" y="3158"/>
                    <a:pt x="4467" y="3789"/>
                  </a:cubicBezTo>
                  <a:cubicBezTo>
                    <a:pt x="3567" y="2757"/>
                    <a:pt x="2702" y="1690"/>
                    <a:pt x="1959" y="538"/>
                  </a:cubicBezTo>
                  <a:cubicBezTo>
                    <a:pt x="1856" y="380"/>
                    <a:pt x="1745" y="215"/>
                    <a:pt x="1578" y="118"/>
                  </a:cubicBezTo>
                  <a:cubicBezTo>
                    <a:pt x="1345" y="0"/>
                    <a:pt x="1018" y="42"/>
                    <a:pt x="861" y="264"/>
                  </a:cubicBezTo>
                  <a:cubicBezTo>
                    <a:pt x="577" y="660"/>
                    <a:pt x="283" y="1050"/>
                    <a:pt x="1" y="1448"/>
                  </a:cubicBezTo>
                  <a:cubicBezTo>
                    <a:pt x="0" y="1464"/>
                    <a:pt x="0" y="1498"/>
                    <a:pt x="0" y="1515"/>
                  </a:cubicBezTo>
                  <a:cubicBezTo>
                    <a:pt x="78" y="1640"/>
                    <a:pt x="219" y="1731"/>
                    <a:pt x="370" y="1720"/>
                  </a:cubicBezTo>
                  <a:cubicBezTo>
                    <a:pt x="513" y="1704"/>
                    <a:pt x="653" y="1640"/>
                    <a:pt x="748" y="1530"/>
                  </a:cubicBezTo>
                  <a:cubicBezTo>
                    <a:pt x="939" y="1279"/>
                    <a:pt x="1105" y="1009"/>
                    <a:pt x="1304" y="764"/>
                  </a:cubicBezTo>
                  <a:cubicBezTo>
                    <a:pt x="1526" y="1028"/>
                    <a:pt x="1725" y="1311"/>
                    <a:pt x="1954" y="15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E9905223-57A6-463F-B0C4-9396FEE2EFA9}"/>
                </a:ext>
              </a:extLst>
            </p:cNvPr>
            <p:cNvSpPr>
              <a:spLocks/>
            </p:cNvSpPr>
            <p:nvPr/>
          </p:nvSpPr>
          <p:spPr bwMode="auto">
            <a:xfrm flipV="1">
              <a:off x="3196" y="1726"/>
              <a:ext cx="1087" cy="1094"/>
            </a:xfrm>
            <a:custGeom>
              <a:avLst/>
              <a:gdLst>
                <a:gd name="T0" fmla="*/ 1168 w 4766"/>
                <a:gd name="T1" fmla="*/ 4337 h 4814"/>
                <a:gd name="T2" fmla="*/ 3679 w 4766"/>
                <a:gd name="T3" fmla="*/ 4282 h 4814"/>
                <a:gd name="T4" fmla="*/ 3955 w 4766"/>
                <a:gd name="T5" fmla="*/ 4048 h 4814"/>
                <a:gd name="T6" fmla="*/ 3739 w 4766"/>
                <a:gd name="T7" fmla="*/ 3805 h 4814"/>
                <a:gd name="T8" fmla="*/ 2440 w 4766"/>
                <a:gd name="T9" fmla="*/ 4348 h 4814"/>
                <a:gd name="T10" fmla="*/ 1065 w 4766"/>
                <a:gd name="T11" fmla="*/ 3837 h 4814"/>
                <a:gd name="T12" fmla="*/ 418 w 4766"/>
                <a:gd name="T13" fmla="*/ 2357 h 4814"/>
                <a:gd name="T14" fmla="*/ 1022 w 4766"/>
                <a:gd name="T15" fmla="*/ 973 h 4814"/>
                <a:gd name="T16" fmla="*/ 2017 w 4766"/>
                <a:gd name="T17" fmla="*/ 454 h 4814"/>
                <a:gd name="T18" fmla="*/ 3455 w 4766"/>
                <a:gd name="T19" fmla="*/ 741 h 4814"/>
                <a:gd name="T20" fmla="*/ 4317 w 4766"/>
                <a:gd name="T21" fmla="*/ 2036 h 4814"/>
                <a:gd name="T22" fmla="*/ 4208 w 4766"/>
                <a:gd name="T23" fmla="*/ 3130 h 4814"/>
                <a:gd name="T24" fmla="*/ 4440 w 4766"/>
                <a:gd name="T25" fmla="*/ 3421 h 4814"/>
                <a:gd name="T26" fmla="*/ 4522 w 4766"/>
                <a:gd name="T27" fmla="*/ 1535 h 4814"/>
                <a:gd name="T28" fmla="*/ 3579 w 4766"/>
                <a:gd name="T29" fmla="*/ 420 h 4814"/>
                <a:gd name="T30" fmla="*/ 1777 w 4766"/>
                <a:gd name="T31" fmla="*/ 166 h 4814"/>
                <a:gd name="T32" fmla="*/ 477 w 4766"/>
                <a:gd name="T33" fmla="*/ 1097 h 4814"/>
                <a:gd name="T34" fmla="*/ 140 w 4766"/>
                <a:gd name="T35" fmla="*/ 2900 h 4814"/>
                <a:gd name="T36" fmla="*/ 1168 w 4766"/>
                <a:gd name="T37" fmla="*/ 4337 h 4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66" h="4814">
                  <a:moveTo>
                    <a:pt x="1168" y="4337"/>
                  </a:moveTo>
                  <a:cubicBezTo>
                    <a:pt x="1919" y="4814"/>
                    <a:pt x="2950" y="4796"/>
                    <a:pt x="3679" y="4282"/>
                  </a:cubicBezTo>
                  <a:cubicBezTo>
                    <a:pt x="3775" y="4210"/>
                    <a:pt x="3885" y="4148"/>
                    <a:pt x="3955" y="4048"/>
                  </a:cubicBezTo>
                  <a:cubicBezTo>
                    <a:pt x="3918" y="3946"/>
                    <a:pt x="3806" y="3889"/>
                    <a:pt x="3739" y="3805"/>
                  </a:cubicBezTo>
                  <a:cubicBezTo>
                    <a:pt x="3389" y="4134"/>
                    <a:pt x="2920" y="4333"/>
                    <a:pt x="2440" y="4348"/>
                  </a:cubicBezTo>
                  <a:cubicBezTo>
                    <a:pt x="1939" y="4361"/>
                    <a:pt x="1435" y="4176"/>
                    <a:pt x="1065" y="3837"/>
                  </a:cubicBezTo>
                  <a:cubicBezTo>
                    <a:pt x="650" y="3468"/>
                    <a:pt x="408" y="2913"/>
                    <a:pt x="418" y="2357"/>
                  </a:cubicBezTo>
                  <a:cubicBezTo>
                    <a:pt x="424" y="1840"/>
                    <a:pt x="644" y="1327"/>
                    <a:pt x="1022" y="973"/>
                  </a:cubicBezTo>
                  <a:cubicBezTo>
                    <a:pt x="1292" y="705"/>
                    <a:pt x="1646" y="530"/>
                    <a:pt x="2017" y="454"/>
                  </a:cubicBezTo>
                  <a:cubicBezTo>
                    <a:pt x="2510" y="364"/>
                    <a:pt x="3037" y="464"/>
                    <a:pt x="3455" y="741"/>
                  </a:cubicBezTo>
                  <a:cubicBezTo>
                    <a:pt x="3903" y="1031"/>
                    <a:pt x="4223" y="1511"/>
                    <a:pt x="4317" y="2036"/>
                  </a:cubicBezTo>
                  <a:cubicBezTo>
                    <a:pt x="4371" y="2404"/>
                    <a:pt x="4339" y="2783"/>
                    <a:pt x="4208" y="3130"/>
                  </a:cubicBezTo>
                  <a:cubicBezTo>
                    <a:pt x="4264" y="3238"/>
                    <a:pt x="4343" y="3346"/>
                    <a:pt x="4440" y="3421"/>
                  </a:cubicBezTo>
                  <a:cubicBezTo>
                    <a:pt x="4731" y="2841"/>
                    <a:pt x="4766" y="2137"/>
                    <a:pt x="4522" y="1535"/>
                  </a:cubicBezTo>
                  <a:cubicBezTo>
                    <a:pt x="4340" y="1074"/>
                    <a:pt x="4004" y="676"/>
                    <a:pt x="3579" y="420"/>
                  </a:cubicBezTo>
                  <a:cubicBezTo>
                    <a:pt x="3047" y="92"/>
                    <a:pt x="2379" y="0"/>
                    <a:pt x="1777" y="166"/>
                  </a:cubicBezTo>
                  <a:cubicBezTo>
                    <a:pt x="1251" y="307"/>
                    <a:pt x="779" y="644"/>
                    <a:pt x="477" y="1097"/>
                  </a:cubicBezTo>
                  <a:cubicBezTo>
                    <a:pt x="115" y="1615"/>
                    <a:pt x="0" y="2287"/>
                    <a:pt x="140" y="2900"/>
                  </a:cubicBezTo>
                  <a:cubicBezTo>
                    <a:pt x="271" y="3491"/>
                    <a:pt x="653" y="4020"/>
                    <a:pt x="1168" y="433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7" name="Text Placeholder 19">
            <a:extLst>
              <a:ext uri="{FF2B5EF4-FFF2-40B4-BE49-F238E27FC236}">
                <a16:creationId xmlns:a16="http://schemas.microsoft.com/office/drawing/2014/main" id="{F892B125-83D5-43DC-9BB6-8CAFC5B24835}"/>
              </a:ext>
            </a:extLst>
          </p:cNvPr>
          <p:cNvSpPr>
            <a:spLocks noGrp="1"/>
          </p:cNvSpPr>
          <p:nvPr>
            <p:ph type="body" sz="quarter" idx="11"/>
          </p:nvPr>
        </p:nvSpPr>
        <p:spPr>
          <a:xfrm>
            <a:off x="6497139" y="2180917"/>
            <a:ext cx="4670329" cy="1115426"/>
          </a:xfrm>
        </p:spPr>
        <p:txBody>
          <a:bodyPr anchor="ctr">
            <a:normAutofit/>
          </a:bodyPr>
          <a:lstStyle>
            <a:lvl1pPr algn="ctr">
              <a:buNone/>
              <a:defRPr sz="24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sp>
        <p:nvSpPr>
          <p:cNvPr id="18" name="Text Placeholder 19">
            <a:extLst>
              <a:ext uri="{FF2B5EF4-FFF2-40B4-BE49-F238E27FC236}">
                <a16:creationId xmlns:a16="http://schemas.microsoft.com/office/drawing/2014/main" id="{B932E937-0230-4238-92A3-91AC47F59DCF}"/>
              </a:ext>
            </a:extLst>
          </p:cNvPr>
          <p:cNvSpPr>
            <a:spLocks noGrp="1"/>
          </p:cNvSpPr>
          <p:nvPr>
            <p:ph type="body" sz="quarter" idx="16" hasCustomPrompt="1"/>
          </p:nvPr>
        </p:nvSpPr>
        <p:spPr>
          <a:xfrm>
            <a:off x="7103304" y="3417400"/>
            <a:ext cx="4064163" cy="822959"/>
          </a:xfrm>
        </p:spPr>
        <p:txBody>
          <a:bodyPr anchor="ctr">
            <a:noAutofit/>
          </a:bodyPr>
          <a:lstStyle>
            <a:lvl1pPr algn="l">
              <a:buNone/>
              <a:defRPr sz="1800" b="0">
                <a:solidFill>
                  <a:srgbClr val="00205B"/>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9" name="Text Placeholder 19">
            <a:extLst>
              <a:ext uri="{FF2B5EF4-FFF2-40B4-BE49-F238E27FC236}">
                <a16:creationId xmlns:a16="http://schemas.microsoft.com/office/drawing/2014/main" id="{24E9B928-992D-4B88-9EE2-9F5728E4E631}"/>
              </a:ext>
            </a:extLst>
          </p:cNvPr>
          <p:cNvSpPr>
            <a:spLocks noGrp="1"/>
          </p:cNvSpPr>
          <p:nvPr>
            <p:ph type="body" sz="quarter" idx="17" hasCustomPrompt="1"/>
          </p:nvPr>
        </p:nvSpPr>
        <p:spPr>
          <a:xfrm>
            <a:off x="7103304" y="4555957"/>
            <a:ext cx="4064163" cy="822959"/>
          </a:xfrm>
        </p:spPr>
        <p:txBody>
          <a:bodyPr anchor="ctr">
            <a:noAutofit/>
          </a:bodyPr>
          <a:lstStyle>
            <a:lvl1pPr algn="l">
              <a:buNone/>
              <a:defRPr sz="1800" b="0">
                <a:solidFill>
                  <a:srgbClr val="00205B"/>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pic>
        <p:nvPicPr>
          <p:cNvPr id="20" name="Picture 19">
            <a:extLst>
              <a:ext uri="{FF2B5EF4-FFF2-40B4-BE49-F238E27FC236}">
                <a16:creationId xmlns:a16="http://schemas.microsoft.com/office/drawing/2014/main" id="{DD438040-95F1-49A1-B6B3-796C416E8905}"/>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81025" y="178507"/>
            <a:ext cx="1179664" cy="347346"/>
          </a:xfrm>
          <a:prstGeom prst="rect">
            <a:avLst/>
          </a:prstGeom>
        </p:spPr>
      </p:pic>
    </p:spTree>
    <p:extLst>
      <p:ext uri="{BB962C8B-B14F-4D97-AF65-F5344CB8AC3E}">
        <p14:creationId xmlns:p14="http://schemas.microsoft.com/office/powerpoint/2010/main" val="1231671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8B5E573A-D43D-469C-B091-BBF06DAC2CA5}"/>
              </a:ext>
            </a:extLst>
          </p:cNvPr>
          <p:cNvSpPr>
            <a:spLocks noGrp="1"/>
          </p:cNvSpPr>
          <p:nvPr>
            <p:ph type="pic" idx="15" hasCustomPrompt="1"/>
          </p:nvPr>
        </p:nvSpPr>
        <p:spPr>
          <a:xfrm>
            <a:off x="0" y="4024087"/>
            <a:ext cx="3048000" cy="2844000"/>
          </a:xfrm>
          <a:prstGeom prst="rect">
            <a:avLst/>
          </a:prstGeom>
          <a:no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a:extLst>
              <a:ext uri="{FF2B5EF4-FFF2-40B4-BE49-F238E27FC236}">
                <a16:creationId xmlns:a16="http://schemas.microsoft.com/office/drawing/2014/main" id="{B8AD9DA1-B8D1-44FC-8AF0-5EE23AC704BB}"/>
              </a:ext>
            </a:extLst>
          </p:cNvPr>
          <p:cNvSpPr>
            <a:spLocks noGrp="1"/>
          </p:cNvSpPr>
          <p:nvPr>
            <p:ph type="pic" idx="16" hasCustomPrompt="1"/>
          </p:nvPr>
        </p:nvSpPr>
        <p:spPr>
          <a:xfrm>
            <a:off x="3048000" y="1181167"/>
            <a:ext cx="3048000" cy="2844000"/>
          </a:xfrm>
          <a:prstGeom prst="rect">
            <a:avLst/>
          </a:prstGeom>
          <a:no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a:extLst>
              <a:ext uri="{FF2B5EF4-FFF2-40B4-BE49-F238E27FC236}">
                <a16:creationId xmlns:a16="http://schemas.microsoft.com/office/drawing/2014/main" id="{7F21D8E8-DEB5-446A-8B11-8D06C276E542}"/>
              </a:ext>
            </a:extLst>
          </p:cNvPr>
          <p:cNvSpPr>
            <a:spLocks noGrp="1"/>
          </p:cNvSpPr>
          <p:nvPr>
            <p:ph type="pic" idx="17" hasCustomPrompt="1"/>
          </p:nvPr>
        </p:nvSpPr>
        <p:spPr>
          <a:xfrm>
            <a:off x="6096000" y="4024087"/>
            <a:ext cx="3048000" cy="2844000"/>
          </a:xfrm>
          <a:prstGeom prst="rect">
            <a:avLst/>
          </a:prstGeom>
          <a:no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a:extLst>
              <a:ext uri="{FF2B5EF4-FFF2-40B4-BE49-F238E27FC236}">
                <a16:creationId xmlns:a16="http://schemas.microsoft.com/office/drawing/2014/main" id="{DE395A1B-CCEA-4242-92D3-26466D6E1E2F}"/>
              </a:ext>
            </a:extLst>
          </p:cNvPr>
          <p:cNvSpPr>
            <a:spLocks noGrp="1"/>
          </p:cNvSpPr>
          <p:nvPr>
            <p:ph type="pic" idx="18" hasCustomPrompt="1"/>
          </p:nvPr>
        </p:nvSpPr>
        <p:spPr>
          <a:xfrm>
            <a:off x="9144000" y="1181167"/>
            <a:ext cx="3048000" cy="2844000"/>
          </a:xfrm>
          <a:prstGeom prst="rect">
            <a:avLst/>
          </a:prstGeom>
          <a:no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0" name="Text Placeholder 19">
            <a:extLst>
              <a:ext uri="{FF2B5EF4-FFF2-40B4-BE49-F238E27FC236}">
                <a16:creationId xmlns:a16="http://schemas.microsoft.com/office/drawing/2014/main" id="{12D6F4D5-C283-4674-B28A-2BA6433E4DC4}"/>
              </a:ext>
            </a:extLst>
          </p:cNvPr>
          <p:cNvSpPr>
            <a:spLocks noGrp="1"/>
          </p:cNvSpPr>
          <p:nvPr>
            <p:ph type="body" sz="quarter" idx="13" hasCustomPrompt="1"/>
          </p:nvPr>
        </p:nvSpPr>
        <p:spPr>
          <a:xfrm>
            <a:off x="163868" y="1180089"/>
            <a:ext cx="2720265"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1" name="Text Placeholder 19">
            <a:extLst>
              <a:ext uri="{FF2B5EF4-FFF2-40B4-BE49-F238E27FC236}">
                <a16:creationId xmlns:a16="http://schemas.microsoft.com/office/drawing/2014/main" id="{A064965A-5BDC-422E-A77F-30D4495DCB88}"/>
              </a:ext>
            </a:extLst>
          </p:cNvPr>
          <p:cNvSpPr>
            <a:spLocks noGrp="1"/>
          </p:cNvSpPr>
          <p:nvPr>
            <p:ph type="body" sz="quarter" idx="14" hasCustomPrompt="1"/>
          </p:nvPr>
        </p:nvSpPr>
        <p:spPr>
          <a:xfrm>
            <a:off x="163868" y="1721814"/>
            <a:ext cx="2720265" cy="2109960"/>
          </a:xfrm>
        </p:spPr>
        <p:txBody>
          <a:bodyPr anchor="t">
            <a:normAutofit/>
          </a:bodyPr>
          <a:lstStyle>
            <a:lvl1pPr algn="l">
              <a:buNone/>
              <a:defRPr sz="1800">
                <a:solidFill>
                  <a:schemeClr val="tx1">
                    <a:lumMod val="75000"/>
                    <a:lumOff val="25000"/>
                  </a:schemeClr>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2" name="Text Placeholder 19">
            <a:extLst>
              <a:ext uri="{FF2B5EF4-FFF2-40B4-BE49-F238E27FC236}">
                <a16:creationId xmlns:a16="http://schemas.microsoft.com/office/drawing/2014/main" id="{46C24631-020F-47E9-A69B-1FBE20AB0E56}"/>
              </a:ext>
            </a:extLst>
          </p:cNvPr>
          <p:cNvSpPr>
            <a:spLocks noGrp="1"/>
          </p:cNvSpPr>
          <p:nvPr>
            <p:ph type="body" sz="quarter" idx="19" hasCustomPrompt="1"/>
          </p:nvPr>
        </p:nvSpPr>
        <p:spPr>
          <a:xfrm>
            <a:off x="3211867" y="4262494"/>
            <a:ext cx="2720265"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3" name="Text Placeholder 19">
            <a:extLst>
              <a:ext uri="{FF2B5EF4-FFF2-40B4-BE49-F238E27FC236}">
                <a16:creationId xmlns:a16="http://schemas.microsoft.com/office/drawing/2014/main" id="{E4A147B7-99D9-4FE3-A421-96B6A3F8B5C4}"/>
              </a:ext>
            </a:extLst>
          </p:cNvPr>
          <p:cNvSpPr>
            <a:spLocks noGrp="1"/>
          </p:cNvSpPr>
          <p:nvPr>
            <p:ph type="body" sz="quarter" idx="20" hasCustomPrompt="1"/>
          </p:nvPr>
        </p:nvSpPr>
        <p:spPr>
          <a:xfrm>
            <a:off x="3211867" y="4804219"/>
            <a:ext cx="2720265" cy="2109960"/>
          </a:xfrm>
        </p:spPr>
        <p:txBody>
          <a:bodyPr anchor="t">
            <a:normAutofit/>
          </a:bodyPr>
          <a:lstStyle>
            <a:lvl1pPr algn="l">
              <a:buNone/>
              <a:defRPr sz="1800">
                <a:solidFill>
                  <a:schemeClr val="tx1">
                    <a:lumMod val="75000"/>
                    <a:lumOff val="25000"/>
                  </a:schemeClr>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4" name="Text Placeholder 19">
            <a:extLst>
              <a:ext uri="{FF2B5EF4-FFF2-40B4-BE49-F238E27FC236}">
                <a16:creationId xmlns:a16="http://schemas.microsoft.com/office/drawing/2014/main" id="{E51C2786-BB3C-481F-9FC2-8F4F6B7660DD}"/>
              </a:ext>
            </a:extLst>
          </p:cNvPr>
          <p:cNvSpPr>
            <a:spLocks noGrp="1"/>
          </p:cNvSpPr>
          <p:nvPr>
            <p:ph type="body" sz="quarter" idx="21" hasCustomPrompt="1"/>
          </p:nvPr>
        </p:nvSpPr>
        <p:spPr>
          <a:xfrm>
            <a:off x="6259867" y="1180089"/>
            <a:ext cx="2720265"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5" name="Text Placeholder 19">
            <a:extLst>
              <a:ext uri="{FF2B5EF4-FFF2-40B4-BE49-F238E27FC236}">
                <a16:creationId xmlns:a16="http://schemas.microsoft.com/office/drawing/2014/main" id="{99BF8672-A3B8-4082-B682-A77276F370D1}"/>
              </a:ext>
            </a:extLst>
          </p:cNvPr>
          <p:cNvSpPr>
            <a:spLocks noGrp="1"/>
          </p:cNvSpPr>
          <p:nvPr>
            <p:ph type="body" sz="quarter" idx="22" hasCustomPrompt="1"/>
          </p:nvPr>
        </p:nvSpPr>
        <p:spPr>
          <a:xfrm>
            <a:off x="6259867" y="1721814"/>
            <a:ext cx="2720265" cy="2109960"/>
          </a:xfrm>
        </p:spPr>
        <p:txBody>
          <a:bodyPr anchor="t">
            <a:normAutofit/>
          </a:bodyPr>
          <a:lstStyle>
            <a:lvl1pPr algn="l">
              <a:buNone/>
              <a:defRPr sz="1800">
                <a:solidFill>
                  <a:schemeClr val="tx1">
                    <a:lumMod val="75000"/>
                    <a:lumOff val="25000"/>
                  </a:schemeClr>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6" name="Text Placeholder 19">
            <a:extLst>
              <a:ext uri="{FF2B5EF4-FFF2-40B4-BE49-F238E27FC236}">
                <a16:creationId xmlns:a16="http://schemas.microsoft.com/office/drawing/2014/main" id="{0818B8CE-0A81-4597-8E21-7555D3363F67}"/>
              </a:ext>
            </a:extLst>
          </p:cNvPr>
          <p:cNvSpPr>
            <a:spLocks noGrp="1"/>
          </p:cNvSpPr>
          <p:nvPr>
            <p:ph type="body" sz="quarter" idx="23" hasCustomPrompt="1"/>
          </p:nvPr>
        </p:nvSpPr>
        <p:spPr>
          <a:xfrm>
            <a:off x="9307867" y="4215324"/>
            <a:ext cx="2720265" cy="472277"/>
          </a:xfrm>
        </p:spPr>
        <p:txBody>
          <a:bodyPr anchor="ctr">
            <a:normAutofit/>
          </a:bodyPr>
          <a:lstStyle>
            <a:lvl1pPr algn="ctr">
              <a:buNone/>
              <a:defRPr sz="1600">
                <a:solidFill>
                  <a:srgbClr val="00AFD7"/>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7" name="Text Placeholder 19">
            <a:extLst>
              <a:ext uri="{FF2B5EF4-FFF2-40B4-BE49-F238E27FC236}">
                <a16:creationId xmlns:a16="http://schemas.microsoft.com/office/drawing/2014/main" id="{1B9FDF29-DC1A-43FE-8595-2E9A156BC6EE}"/>
              </a:ext>
            </a:extLst>
          </p:cNvPr>
          <p:cNvSpPr>
            <a:spLocks noGrp="1"/>
          </p:cNvSpPr>
          <p:nvPr>
            <p:ph type="body" sz="quarter" idx="24" hasCustomPrompt="1"/>
          </p:nvPr>
        </p:nvSpPr>
        <p:spPr>
          <a:xfrm>
            <a:off x="9307867" y="4757049"/>
            <a:ext cx="2720265" cy="2109960"/>
          </a:xfrm>
        </p:spPr>
        <p:txBody>
          <a:bodyPr anchor="t">
            <a:normAutofit/>
          </a:bodyPr>
          <a:lstStyle>
            <a:lvl1pPr algn="l">
              <a:buNone/>
              <a:defRPr sz="1800">
                <a:solidFill>
                  <a:schemeClr val="tx1">
                    <a:lumMod val="75000"/>
                    <a:lumOff val="25000"/>
                  </a:schemeClr>
                </a:solidFill>
                <a:latin typeface="Interstate Light" pitchFamily="50"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8" name="Text Placeholder 19">
            <a:extLst>
              <a:ext uri="{FF2B5EF4-FFF2-40B4-BE49-F238E27FC236}">
                <a16:creationId xmlns:a16="http://schemas.microsoft.com/office/drawing/2014/main" id="{E9BC0358-4598-42B0-9831-D09A46A375A7}"/>
              </a:ext>
            </a:extLst>
          </p:cNvPr>
          <p:cNvSpPr>
            <a:spLocks noGrp="1"/>
          </p:cNvSpPr>
          <p:nvPr>
            <p:ph type="body" sz="quarter" idx="25" hasCustomPrompt="1"/>
          </p:nvPr>
        </p:nvSpPr>
        <p:spPr>
          <a:xfrm>
            <a:off x="163868" y="401037"/>
            <a:ext cx="11864264" cy="408689"/>
          </a:xfrm>
        </p:spPr>
        <p:txBody>
          <a:bodyPr anchor="ctr">
            <a:noAutofit/>
          </a:bodyPr>
          <a:lstStyle>
            <a:lvl1pPr algn="ctr">
              <a:buNone/>
              <a:defRPr sz="28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9" name="Isosceles Triangle 18">
            <a:extLst>
              <a:ext uri="{FF2B5EF4-FFF2-40B4-BE49-F238E27FC236}">
                <a16:creationId xmlns:a16="http://schemas.microsoft.com/office/drawing/2014/main" id="{44CF5EB4-0CCE-4EBC-B81C-1F8EBCD8F54D}"/>
              </a:ext>
            </a:extLst>
          </p:cNvPr>
          <p:cNvSpPr/>
          <p:nvPr userDrawn="1"/>
        </p:nvSpPr>
        <p:spPr>
          <a:xfrm>
            <a:off x="11381944" y="6026213"/>
            <a:ext cx="810056" cy="831787"/>
          </a:xfrm>
          <a:prstGeom prst="triangle">
            <a:avLst>
              <a:gd name="adj" fmla="val 100000"/>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A61B0E5C-75F1-469E-83C6-6950A0524ABC}"/>
              </a:ext>
            </a:extLst>
          </p:cNvPr>
          <p:cNvGrpSpPr/>
          <p:nvPr userDrawn="1"/>
        </p:nvGrpSpPr>
        <p:grpSpPr>
          <a:xfrm>
            <a:off x="-5940" y="-1413"/>
            <a:ext cx="12192000" cy="198647"/>
            <a:chOff x="-5940" y="-68094"/>
            <a:chExt cx="12192000" cy="198647"/>
          </a:xfrm>
        </p:grpSpPr>
        <p:sp>
          <p:nvSpPr>
            <p:cNvPr id="21" name="Rectangle 20">
              <a:extLst>
                <a:ext uri="{FF2B5EF4-FFF2-40B4-BE49-F238E27FC236}">
                  <a16:creationId xmlns:a16="http://schemas.microsoft.com/office/drawing/2014/main" id="{E8B944CC-4E99-407E-8832-9AB139433D05}"/>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FA97C761-4CD3-487E-A00A-B3BC34D150C2}"/>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2139390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CF3F581-23E1-47DD-86B8-CB71803F3CF2}"/>
              </a:ext>
            </a:extLst>
          </p:cNvPr>
          <p:cNvSpPr/>
          <p:nvPr userDrawn="1"/>
        </p:nvSpPr>
        <p:spPr>
          <a:xfrm>
            <a:off x="3200377" y="0"/>
            <a:ext cx="8991623" cy="6858000"/>
          </a:xfrm>
          <a:custGeom>
            <a:avLst/>
            <a:gdLst>
              <a:gd name="connsiteX0" fmla="*/ 2857523 w 9029722"/>
              <a:gd name="connsiteY0" fmla="*/ 0 h 6858000"/>
              <a:gd name="connsiteX1" fmla="*/ 5311894 w 9029722"/>
              <a:gd name="connsiteY1" fmla="*/ 0 h 6858000"/>
              <a:gd name="connsiteX2" fmla="*/ 7505723 w 9029722"/>
              <a:gd name="connsiteY2" fmla="*/ 0 h 6858000"/>
              <a:gd name="connsiteX3" fmla="*/ 9029722 w 9029722"/>
              <a:gd name="connsiteY3" fmla="*/ 0 h 6858000"/>
              <a:gd name="connsiteX4" fmla="*/ 9029722 w 9029722"/>
              <a:gd name="connsiteY4" fmla="*/ 6858000 h 6858000"/>
              <a:gd name="connsiteX5" fmla="*/ 7505723 w 9029722"/>
              <a:gd name="connsiteY5" fmla="*/ 6858000 h 6858000"/>
              <a:gd name="connsiteX6" fmla="*/ 5311894 w 9029722"/>
              <a:gd name="connsiteY6" fmla="*/ 6858000 h 6858000"/>
              <a:gd name="connsiteX7" fmla="*/ 0 w 902972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29722" h="6858000">
                <a:moveTo>
                  <a:pt x="2857523" y="0"/>
                </a:moveTo>
                <a:lnTo>
                  <a:pt x="5311894" y="0"/>
                </a:lnTo>
                <a:lnTo>
                  <a:pt x="7505723" y="0"/>
                </a:lnTo>
                <a:lnTo>
                  <a:pt x="9029722" y="0"/>
                </a:lnTo>
                <a:lnTo>
                  <a:pt x="9029722" y="6858000"/>
                </a:lnTo>
                <a:lnTo>
                  <a:pt x="7505723" y="6858000"/>
                </a:lnTo>
                <a:lnTo>
                  <a:pt x="5311894" y="6858000"/>
                </a:lnTo>
                <a:lnTo>
                  <a:pt x="0" y="6858000"/>
                </a:lnTo>
                <a:close/>
              </a:path>
            </a:pathLst>
          </a:custGeom>
          <a:solidFill>
            <a:srgbClr val="00AFD7">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00205B"/>
              </a:solidFill>
            </a:endParaRPr>
          </a:p>
        </p:txBody>
      </p:sp>
      <p:sp>
        <p:nvSpPr>
          <p:cNvPr id="7" name="Rectangle 1">
            <a:extLst>
              <a:ext uri="{FF2B5EF4-FFF2-40B4-BE49-F238E27FC236}">
                <a16:creationId xmlns:a16="http://schemas.microsoft.com/office/drawing/2014/main" id="{5CD7C20C-851D-423A-AA14-038E5E611FCC}"/>
              </a:ext>
            </a:extLst>
          </p:cNvPr>
          <p:cNvSpPr/>
          <p:nvPr userDrawn="1"/>
        </p:nvSpPr>
        <p:spPr>
          <a:xfrm>
            <a:off x="0" y="1752600"/>
            <a:ext cx="6838950" cy="3429000"/>
          </a:xfrm>
          <a:custGeom>
            <a:avLst/>
            <a:gdLst>
              <a:gd name="connsiteX0" fmla="*/ 0 w 5562600"/>
              <a:gd name="connsiteY0" fmla="*/ 0 h 3219450"/>
              <a:gd name="connsiteX1" fmla="*/ 5562600 w 5562600"/>
              <a:gd name="connsiteY1" fmla="*/ 0 h 3219450"/>
              <a:gd name="connsiteX2" fmla="*/ 5562600 w 5562600"/>
              <a:gd name="connsiteY2" fmla="*/ 3219450 h 3219450"/>
              <a:gd name="connsiteX3" fmla="*/ 0 w 5562600"/>
              <a:gd name="connsiteY3" fmla="*/ 3219450 h 3219450"/>
              <a:gd name="connsiteX4" fmla="*/ 0 w 5562600"/>
              <a:gd name="connsiteY4" fmla="*/ 0 h 3219450"/>
              <a:gd name="connsiteX0" fmla="*/ 0 w 5562600"/>
              <a:gd name="connsiteY0" fmla="*/ 0 h 3219450"/>
              <a:gd name="connsiteX1" fmla="*/ 5562600 w 5562600"/>
              <a:gd name="connsiteY1" fmla="*/ 0 h 3219450"/>
              <a:gd name="connsiteX2" fmla="*/ 3714750 w 5562600"/>
              <a:gd name="connsiteY2" fmla="*/ 3219450 h 3219450"/>
              <a:gd name="connsiteX3" fmla="*/ 0 w 5562600"/>
              <a:gd name="connsiteY3" fmla="*/ 3219450 h 3219450"/>
              <a:gd name="connsiteX4" fmla="*/ 0 w 5562600"/>
              <a:gd name="connsiteY4" fmla="*/ 0 h 3219450"/>
              <a:gd name="connsiteX0" fmla="*/ 0 w 5562600"/>
              <a:gd name="connsiteY0" fmla="*/ 0 h 3238500"/>
              <a:gd name="connsiteX1" fmla="*/ 5562600 w 5562600"/>
              <a:gd name="connsiteY1" fmla="*/ 0 h 3238500"/>
              <a:gd name="connsiteX2" fmla="*/ 4152900 w 5562600"/>
              <a:gd name="connsiteY2" fmla="*/ 3238500 h 3238500"/>
              <a:gd name="connsiteX3" fmla="*/ 0 w 5562600"/>
              <a:gd name="connsiteY3" fmla="*/ 3219450 h 3238500"/>
              <a:gd name="connsiteX4" fmla="*/ 0 w 5562600"/>
              <a:gd name="connsiteY4" fmla="*/ 0 h 3238500"/>
              <a:gd name="connsiteX0" fmla="*/ 0 w 5562600"/>
              <a:gd name="connsiteY0" fmla="*/ 0 h 3220608"/>
              <a:gd name="connsiteX1" fmla="*/ 5562600 w 5562600"/>
              <a:gd name="connsiteY1" fmla="*/ 0 h 3220608"/>
              <a:gd name="connsiteX2" fmla="*/ 4404401 w 5562600"/>
              <a:gd name="connsiteY2" fmla="*/ 3220608 h 3220608"/>
              <a:gd name="connsiteX3" fmla="*/ 0 w 5562600"/>
              <a:gd name="connsiteY3" fmla="*/ 3219450 h 3220608"/>
              <a:gd name="connsiteX4" fmla="*/ 0 w 5562600"/>
              <a:gd name="connsiteY4" fmla="*/ 0 h 322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600" h="3220608">
                <a:moveTo>
                  <a:pt x="0" y="0"/>
                </a:moveTo>
                <a:lnTo>
                  <a:pt x="5562600" y="0"/>
                </a:lnTo>
                <a:lnTo>
                  <a:pt x="4404401" y="3220608"/>
                </a:lnTo>
                <a:lnTo>
                  <a:pt x="0" y="3219450"/>
                </a:lnTo>
                <a:lnTo>
                  <a:pt x="0" y="0"/>
                </a:lnTo>
                <a:close/>
              </a:path>
            </a:pathLst>
          </a:cu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D712DB33-BFF9-491E-B4FC-17CF4E303439}"/>
              </a:ext>
            </a:extLst>
          </p:cNvPr>
          <p:cNvGrpSpPr/>
          <p:nvPr userDrawn="1"/>
        </p:nvGrpSpPr>
        <p:grpSpPr>
          <a:xfrm>
            <a:off x="6162697" y="1920626"/>
            <a:ext cx="822960" cy="822960"/>
            <a:chOff x="6162697" y="1977776"/>
            <a:chExt cx="822960" cy="822960"/>
          </a:xfrm>
        </p:grpSpPr>
        <p:sp>
          <p:nvSpPr>
            <p:cNvPr id="9" name="Oval 8">
              <a:extLst>
                <a:ext uri="{FF2B5EF4-FFF2-40B4-BE49-F238E27FC236}">
                  <a16:creationId xmlns:a16="http://schemas.microsoft.com/office/drawing/2014/main" id="{ABAEE975-D437-4ADC-867B-AB4B57E53DAD}"/>
                </a:ext>
              </a:extLst>
            </p:cNvPr>
            <p:cNvSpPr/>
            <p:nvPr/>
          </p:nvSpPr>
          <p:spPr>
            <a:xfrm>
              <a:off x="6162697" y="1977776"/>
              <a:ext cx="822960" cy="822960"/>
            </a:xfrm>
            <a:prstGeom prst="ellipse">
              <a:avLst/>
            </a:prstGeom>
            <a:solidFill>
              <a:schemeClr val="bg1"/>
            </a:solidFill>
            <a:ln w="38100">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00205B"/>
                </a:solidFill>
                <a:latin typeface="+mj-lt"/>
              </a:endParaRPr>
            </a:p>
          </p:txBody>
        </p:sp>
        <p:sp>
          <p:nvSpPr>
            <p:cNvPr id="10" name="TextBox 9">
              <a:extLst>
                <a:ext uri="{FF2B5EF4-FFF2-40B4-BE49-F238E27FC236}">
                  <a16:creationId xmlns:a16="http://schemas.microsoft.com/office/drawing/2014/main" id="{95E6313E-1522-4E18-9F48-64843D8AB403}"/>
                </a:ext>
              </a:extLst>
            </p:cNvPr>
            <p:cNvSpPr txBox="1"/>
            <p:nvPr/>
          </p:nvSpPr>
          <p:spPr>
            <a:xfrm>
              <a:off x="6223657" y="2119150"/>
              <a:ext cx="723900" cy="523220"/>
            </a:xfrm>
            <a:prstGeom prst="rect">
              <a:avLst/>
            </a:prstGeom>
            <a:noFill/>
          </p:spPr>
          <p:txBody>
            <a:bodyPr wrap="square" anchor="ctr">
              <a:spAutoFit/>
            </a:bodyPr>
            <a:lstStyle/>
            <a:p>
              <a:pPr algn="ctr"/>
              <a:r>
                <a:rPr lang="en-US" sz="2800" dirty="0">
                  <a:solidFill>
                    <a:srgbClr val="00205B"/>
                  </a:solidFill>
                  <a:latin typeface="+mj-lt"/>
                </a:rPr>
                <a:t>01</a:t>
              </a:r>
              <a:endParaRPr lang="en-US" sz="2800" dirty="0">
                <a:latin typeface="+mj-lt"/>
              </a:endParaRPr>
            </a:p>
          </p:txBody>
        </p:sp>
      </p:grpSp>
      <p:grpSp>
        <p:nvGrpSpPr>
          <p:cNvPr id="11" name="Group 10">
            <a:extLst>
              <a:ext uri="{FF2B5EF4-FFF2-40B4-BE49-F238E27FC236}">
                <a16:creationId xmlns:a16="http://schemas.microsoft.com/office/drawing/2014/main" id="{52E0DE0D-2F97-4F82-974A-C18DECE162DE}"/>
              </a:ext>
            </a:extLst>
          </p:cNvPr>
          <p:cNvGrpSpPr/>
          <p:nvPr userDrawn="1"/>
        </p:nvGrpSpPr>
        <p:grpSpPr>
          <a:xfrm>
            <a:off x="5642897" y="3006653"/>
            <a:ext cx="822960" cy="822960"/>
            <a:chOff x="6162697" y="1977776"/>
            <a:chExt cx="822960" cy="822960"/>
          </a:xfrm>
        </p:grpSpPr>
        <p:sp>
          <p:nvSpPr>
            <p:cNvPr id="12" name="Oval 11">
              <a:extLst>
                <a:ext uri="{FF2B5EF4-FFF2-40B4-BE49-F238E27FC236}">
                  <a16:creationId xmlns:a16="http://schemas.microsoft.com/office/drawing/2014/main" id="{79A66308-244A-42E7-B3DF-A473C44ECF07}"/>
                </a:ext>
              </a:extLst>
            </p:cNvPr>
            <p:cNvSpPr/>
            <p:nvPr/>
          </p:nvSpPr>
          <p:spPr>
            <a:xfrm>
              <a:off x="6162697" y="1977776"/>
              <a:ext cx="822960" cy="822960"/>
            </a:xfrm>
            <a:prstGeom prst="ellipse">
              <a:avLst/>
            </a:prstGeom>
            <a:solidFill>
              <a:schemeClr val="bg1"/>
            </a:solidFill>
            <a:ln w="38100">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00205B"/>
                </a:solidFill>
                <a:latin typeface="+mj-lt"/>
              </a:endParaRPr>
            </a:p>
          </p:txBody>
        </p:sp>
        <p:sp>
          <p:nvSpPr>
            <p:cNvPr id="13" name="TextBox 12">
              <a:extLst>
                <a:ext uri="{FF2B5EF4-FFF2-40B4-BE49-F238E27FC236}">
                  <a16:creationId xmlns:a16="http://schemas.microsoft.com/office/drawing/2014/main" id="{C94F857B-C06C-449E-A38E-7BBD2F73FA2F}"/>
                </a:ext>
              </a:extLst>
            </p:cNvPr>
            <p:cNvSpPr txBox="1"/>
            <p:nvPr/>
          </p:nvSpPr>
          <p:spPr>
            <a:xfrm>
              <a:off x="6204607" y="2119150"/>
              <a:ext cx="723900" cy="523220"/>
            </a:xfrm>
            <a:prstGeom prst="rect">
              <a:avLst/>
            </a:prstGeom>
            <a:noFill/>
          </p:spPr>
          <p:txBody>
            <a:bodyPr wrap="square" anchor="ctr">
              <a:spAutoFit/>
            </a:bodyPr>
            <a:lstStyle/>
            <a:p>
              <a:pPr algn="ctr"/>
              <a:r>
                <a:rPr lang="en-US" sz="2800" dirty="0">
                  <a:solidFill>
                    <a:srgbClr val="00205B"/>
                  </a:solidFill>
                  <a:latin typeface="+mj-lt"/>
                </a:rPr>
                <a:t>02</a:t>
              </a:r>
              <a:endParaRPr lang="en-US" sz="2800" dirty="0">
                <a:latin typeface="+mj-lt"/>
              </a:endParaRPr>
            </a:p>
          </p:txBody>
        </p:sp>
      </p:grpSp>
      <p:grpSp>
        <p:nvGrpSpPr>
          <p:cNvPr id="14" name="Group 13">
            <a:extLst>
              <a:ext uri="{FF2B5EF4-FFF2-40B4-BE49-F238E27FC236}">
                <a16:creationId xmlns:a16="http://schemas.microsoft.com/office/drawing/2014/main" id="{F9665ECB-4987-4F11-8E47-E2FB59D64B84}"/>
              </a:ext>
            </a:extLst>
          </p:cNvPr>
          <p:cNvGrpSpPr/>
          <p:nvPr userDrawn="1"/>
        </p:nvGrpSpPr>
        <p:grpSpPr>
          <a:xfrm>
            <a:off x="5145383" y="4168826"/>
            <a:ext cx="822960" cy="822960"/>
            <a:chOff x="6162697" y="1977776"/>
            <a:chExt cx="822960" cy="822960"/>
          </a:xfrm>
        </p:grpSpPr>
        <p:sp>
          <p:nvSpPr>
            <p:cNvPr id="15" name="Oval 14">
              <a:extLst>
                <a:ext uri="{FF2B5EF4-FFF2-40B4-BE49-F238E27FC236}">
                  <a16:creationId xmlns:a16="http://schemas.microsoft.com/office/drawing/2014/main" id="{EA9DF481-C532-4DD6-9ED5-235A12D77A8C}"/>
                </a:ext>
              </a:extLst>
            </p:cNvPr>
            <p:cNvSpPr/>
            <p:nvPr/>
          </p:nvSpPr>
          <p:spPr>
            <a:xfrm>
              <a:off x="6162697" y="1977776"/>
              <a:ext cx="822960" cy="822960"/>
            </a:xfrm>
            <a:prstGeom prst="ellipse">
              <a:avLst/>
            </a:prstGeom>
            <a:solidFill>
              <a:schemeClr val="bg1"/>
            </a:solidFill>
            <a:ln w="38100">
              <a:solidFill>
                <a:srgbClr val="0020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00205B"/>
                </a:solidFill>
                <a:latin typeface="+mj-lt"/>
              </a:endParaRPr>
            </a:p>
          </p:txBody>
        </p:sp>
        <p:sp>
          <p:nvSpPr>
            <p:cNvPr id="16" name="TextBox 15">
              <a:extLst>
                <a:ext uri="{FF2B5EF4-FFF2-40B4-BE49-F238E27FC236}">
                  <a16:creationId xmlns:a16="http://schemas.microsoft.com/office/drawing/2014/main" id="{16F900EE-3C8F-425D-9672-CA2A1412C1BA}"/>
                </a:ext>
              </a:extLst>
            </p:cNvPr>
            <p:cNvSpPr txBox="1"/>
            <p:nvPr/>
          </p:nvSpPr>
          <p:spPr>
            <a:xfrm>
              <a:off x="6204607" y="2119150"/>
              <a:ext cx="723900" cy="523220"/>
            </a:xfrm>
            <a:prstGeom prst="rect">
              <a:avLst/>
            </a:prstGeom>
            <a:noFill/>
          </p:spPr>
          <p:txBody>
            <a:bodyPr wrap="square" anchor="ctr">
              <a:spAutoFit/>
            </a:bodyPr>
            <a:lstStyle/>
            <a:p>
              <a:pPr algn="ctr"/>
              <a:r>
                <a:rPr lang="en-US" sz="2800" dirty="0">
                  <a:solidFill>
                    <a:srgbClr val="00205B"/>
                  </a:solidFill>
                  <a:latin typeface="+mj-lt"/>
                </a:rPr>
                <a:t>03</a:t>
              </a:r>
              <a:endParaRPr lang="en-US" sz="2800" dirty="0">
                <a:latin typeface="+mj-lt"/>
              </a:endParaRPr>
            </a:p>
          </p:txBody>
        </p:sp>
      </p:grpSp>
      <p:sp>
        <p:nvSpPr>
          <p:cNvPr id="17" name="Text Placeholder 19">
            <a:extLst>
              <a:ext uri="{FF2B5EF4-FFF2-40B4-BE49-F238E27FC236}">
                <a16:creationId xmlns:a16="http://schemas.microsoft.com/office/drawing/2014/main" id="{5A7CC0C7-EC0F-41A4-B140-DB50F88C2307}"/>
              </a:ext>
            </a:extLst>
          </p:cNvPr>
          <p:cNvSpPr>
            <a:spLocks noGrp="1"/>
          </p:cNvSpPr>
          <p:nvPr>
            <p:ph type="body" sz="quarter" idx="13" hasCustomPrompt="1"/>
          </p:nvPr>
        </p:nvSpPr>
        <p:spPr>
          <a:xfrm>
            <a:off x="469760" y="2383904"/>
            <a:ext cx="4528915" cy="472277"/>
          </a:xfrm>
        </p:spPr>
        <p:txBody>
          <a:bodyPr anchor="ctr">
            <a:noAutofit/>
          </a:bodyPr>
          <a:lstStyle>
            <a:lvl1pPr algn="l">
              <a:buNone/>
              <a:defRPr sz="2800">
                <a:solidFill>
                  <a:schemeClr val="bg1"/>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8" name="Text Placeholder 19">
            <a:extLst>
              <a:ext uri="{FF2B5EF4-FFF2-40B4-BE49-F238E27FC236}">
                <a16:creationId xmlns:a16="http://schemas.microsoft.com/office/drawing/2014/main" id="{C71BE5D2-2FD0-418E-BE3D-63FD2C3D23B8}"/>
              </a:ext>
            </a:extLst>
          </p:cNvPr>
          <p:cNvSpPr>
            <a:spLocks noGrp="1"/>
          </p:cNvSpPr>
          <p:nvPr>
            <p:ph type="body" sz="quarter" idx="14" hasCustomPrompt="1"/>
          </p:nvPr>
        </p:nvSpPr>
        <p:spPr>
          <a:xfrm>
            <a:off x="469760" y="2925629"/>
            <a:ext cx="4528915" cy="1660573"/>
          </a:xfrm>
        </p:spPr>
        <p:txBody>
          <a:bodyPr anchor="t">
            <a:normAutofit/>
          </a:bodyPr>
          <a:lstStyle>
            <a:lvl1pPr algn="l">
              <a:buNone/>
              <a:defRPr sz="1800">
                <a:solidFill>
                  <a:schemeClr val="bg1"/>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9" name="Text Placeholder 19">
            <a:extLst>
              <a:ext uri="{FF2B5EF4-FFF2-40B4-BE49-F238E27FC236}">
                <a16:creationId xmlns:a16="http://schemas.microsoft.com/office/drawing/2014/main" id="{D6169C6C-C3D8-40C7-AF23-DDA65C78258F}"/>
              </a:ext>
            </a:extLst>
          </p:cNvPr>
          <p:cNvSpPr>
            <a:spLocks noGrp="1"/>
          </p:cNvSpPr>
          <p:nvPr>
            <p:ph type="body" sz="quarter" idx="15" hasCustomPrompt="1"/>
          </p:nvPr>
        </p:nvSpPr>
        <p:spPr>
          <a:xfrm>
            <a:off x="7193325" y="1919053"/>
            <a:ext cx="4534218" cy="822960"/>
          </a:xfrm>
        </p:spPr>
        <p:txBody>
          <a:bodyPr anchor="ctr">
            <a:normAutofit/>
          </a:bodyPr>
          <a:lstStyle>
            <a:lvl1pPr algn="l">
              <a:buNone/>
              <a:defRPr sz="1800">
                <a:solidFill>
                  <a:srgbClr val="00205B"/>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0" name="Text Placeholder 19">
            <a:extLst>
              <a:ext uri="{FF2B5EF4-FFF2-40B4-BE49-F238E27FC236}">
                <a16:creationId xmlns:a16="http://schemas.microsoft.com/office/drawing/2014/main" id="{B7C75CB8-82C2-4DEE-9BEB-14AF56DA7695}"/>
              </a:ext>
            </a:extLst>
          </p:cNvPr>
          <p:cNvSpPr>
            <a:spLocks noGrp="1"/>
          </p:cNvSpPr>
          <p:nvPr>
            <p:ph type="body" sz="quarter" idx="16" hasCustomPrompt="1"/>
          </p:nvPr>
        </p:nvSpPr>
        <p:spPr>
          <a:xfrm>
            <a:off x="6641268" y="2998209"/>
            <a:ext cx="5080972" cy="822960"/>
          </a:xfrm>
        </p:spPr>
        <p:txBody>
          <a:bodyPr anchor="ctr">
            <a:normAutofit/>
          </a:bodyPr>
          <a:lstStyle>
            <a:lvl1pPr algn="l">
              <a:buNone/>
              <a:defRPr sz="1800">
                <a:solidFill>
                  <a:srgbClr val="00205B"/>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1" name="Text Placeholder 19">
            <a:extLst>
              <a:ext uri="{FF2B5EF4-FFF2-40B4-BE49-F238E27FC236}">
                <a16:creationId xmlns:a16="http://schemas.microsoft.com/office/drawing/2014/main" id="{4EEF9AC0-2900-48D1-A90E-392C1FD349FD}"/>
              </a:ext>
            </a:extLst>
          </p:cNvPr>
          <p:cNvSpPr>
            <a:spLocks noGrp="1"/>
          </p:cNvSpPr>
          <p:nvPr>
            <p:ph type="body" sz="quarter" idx="17" hasCustomPrompt="1"/>
          </p:nvPr>
        </p:nvSpPr>
        <p:spPr>
          <a:xfrm>
            <a:off x="6188822" y="4216264"/>
            <a:ext cx="5533418" cy="822960"/>
          </a:xfrm>
        </p:spPr>
        <p:txBody>
          <a:bodyPr anchor="ctr">
            <a:normAutofit/>
          </a:bodyPr>
          <a:lstStyle>
            <a:lvl1pPr algn="l">
              <a:buNone/>
              <a:defRPr sz="1800">
                <a:solidFill>
                  <a:srgbClr val="00205B"/>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pic>
        <p:nvPicPr>
          <p:cNvPr id="22" name="Picture 21">
            <a:extLst>
              <a:ext uri="{FF2B5EF4-FFF2-40B4-BE49-F238E27FC236}">
                <a16:creationId xmlns:a16="http://schemas.microsoft.com/office/drawing/2014/main" id="{AEB9617E-5BE7-4212-89E7-86D52ACD5A1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81025" y="178507"/>
            <a:ext cx="1179664" cy="347346"/>
          </a:xfrm>
          <a:prstGeom prst="rect">
            <a:avLst/>
          </a:prstGeom>
        </p:spPr>
      </p:pic>
    </p:spTree>
    <p:extLst>
      <p:ext uri="{BB962C8B-B14F-4D97-AF65-F5344CB8AC3E}">
        <p14:creationId xmlns:p14="http://schemas.microsoft.com/office/powerpoint/2010/main" val="36906062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D5F297FE-7C26-46D3-8BB0-A1115F69A525}"/>
              </a:ext>
            </a:extLst>
          </p:cNvPr>
          <p:cNvSpPr>
            <a:spLocks noGrp="1"/>
          </p:cNvSpPr>
          <p:nvPr>
            <p:ph type="pic" sz="quarter" idx="40"/>
          </p:nvPr>
        </p:nvSpPr>
        <p:spPr>
          <a:xfrm>
            <a:off x="7951788" y="0"/>
            <a:ext cx="4240212" cy="6858000"/>
          </a:xfrm>
        </p:spPr>
        <p:txBody>
          <a:bodyPr/>
          <a:lstStyle/>
          <a:p>
            <a:endParaRPr lang="en-US"/>
          </a:p>
        </p:txBody>
      </p:sp>
      <p:sp>
        <p:nvSpPr>
          <p:cNvPr id="8" name="Freeform: Shape 7">
            <a:extLst>
              <a:ext uri="{FF2B5EF4-FFF2-40B4-BE49-F238E27FC236}">
                <a16:creationId xmlns:a16="http://schemas.microsoft.com/office/drawing/2014/main" id="{F37F0293-3BF3-4B57-A1D7-25E90E6C96DC}"/>
              </a:ext>
            </a:extLst>
          </p:cNvPr>
          <p:cNvSpPr>
            <a:spLocks/>
          </p:cNvSpPr>
          <p:nvPr userDrawn="1"/>
        </p:nvSpPr>
        <p:spPr bwMode="auto">
          <a:xfrm rot="16200000" flipH="1">
            <a:off x="4590331" y="1321310"/>
            <a:ext cx="1501583" cy="4429906"/>
          </a:xfrm>
          <a:custGeom>
            <a:avLst/>
            <a:gdLst>
              <a:gd name="connsiteX0" fmla="*/ 0 w 1501583"/>
              <a:gd name="connsiteY0" fmla="*/ 1361772 h 3926152"/>
              <a:gd name="connsiteX1" fmla="*/ 0 w 1501583"/>
              <a:gd name="connsiteY1" fmla="*/ 1366102 h 3926152"/>
              <a:gd name="connsiteX2" fmla="*/ 0 w 1501583"/>
              <a:gd name="connsiteY2" fmla="*/ 1378735 h 3926152"/>
              <a:gd name="connsiteX3" fmla="*/ 0 w 1501583"/>
              <a:gd name="connsiteY3" fmla="*/ 1414631 h 3926152"/>
              <a:gd name="connsiteX4" fmla="*/ 0 w 1501583"/>
              <a:gd name="connsiteY4" fmla="*/ 1421940 h 3926152"/>
              <a:gd name="connsiteX5" fmla="*/ 0 w 1501583"/>
              <a:gd name="connsiteY5" fmla="*/ 1506297 h 3926152"/>
              <a:gd name="connsiteX6" fmla="*/ 0 w 1501583"/>
              <a:gd name="connsiteY6" fmla="*/ 1507872 h 3926152"/>
              <a:gd name="connsiteX7" fmla="*/ 0 w 1501583"/>
              <a:gd name="connsiteY7" fmla="*/ 1511080 h 3926152"/>
              <a:gd name="connsiteX8" fmla="*/ 0 w 1501583"/>
              <a:gd name="connsiteY8" fmla="*/ 1560889 h 3926152"/>
              <a:gd name="connsiteX9" fmla="*/ 0 w 1501583"/>
              <a:gd name="connsiteY9" fmla="*/ 1566110 h 3926152"/>
              <a:gd name="connsiteX10" fmla="*/ 0 w 1501583"/>
              <a:gd name="connsiteY10" fmla="*/ 1582820 h 3926152"/>
              <a:gd name="connsiteX11" fmla="*/ 0 w 1501583"/>
              <a:gd name="connsiteY11" fmla="*/ 1587218 h 3926152"/>
              <a:gd name="connsiteX12" fmla="*/ 0 w 1501583"/>
              <a:gd name="connsiteY12" fmla="*/ 1628134 h 3926152"/>
              <a:gd name="connsiteX13" fmla="*/ 0 w 1501583"/>
              <a:gd name="connsiteY13" fmla="*/ 1638161 h 3926152"/>
              <a:gd name="connsiteX14" fmla="*/ 0 w 1501583"/>
              <a:gd name="connsiteY14" fmla="*/ 1642634 h 3926152"/>
              <a:gd name="connsiteX15" fmla="*/ 0 w 1501583"/>
              <a:gd name="connsiteY15" fmla="*/ 1654294 h 3926152"/>
              <a:gd name="connsiteX16" fmla="*/ 0 w 1501583"/>
              <a:gd name="connsiteY16" fmla="*/ 1691178 h 3926152"/>
              <a:gd name="connsiteX17" fmla="*/ 0 w 1501583"/>
              <a:gd name="connsiteY17" fmla="*/ 1691605 h 3926152"/>
              <a:gd name="connsiteX18" fmla="*/ 0 w 1501583"/>
              <a:gd name="connsiteY18" fmla="*/ 1707783 h 3926152"/>
              <a:gd name="connsiteX19" fmla="*/ 0 w 1501583"/>
              <a:gd name="connsiteY19" fmla="*/ 1719562 h 3926152"/>
              <a:gd name="connsiteX20" fmla="*/ 0 w 1501583"/>
              <a:gd name="connsiteY20" fmla="*/ 1735251 h 3926152"/>
              <a:gd name="connsiteX21" fmla="*/ 0 w 1501583"/>
              <a:gd name="connsiteY21" fmla="*/ 1745370 h 3926152"/>
              <a:gd name="connsiteX22" fmla="*/ 0 w 1501583"/>
              <a:gd name="connsiteY22" fmla="*/ 1746815 h 3926152"/>
              <a:gd name="connsiteX23" fmla="*/ 0 w 1501583"/>
              <a:gd name="connsiteY23" fmla="*/ 1752186 h 3926152"/>
              <a:gd name="connsiteX24" fmla="*/ 0 w 1501583"/>
              <a:gd name="connsiteY24" fmla="*/ 1761358 h 3926152"/>
              <a:gd name="connsiteX25" fmla="*/ 0 w 1501583"/>
              <a:gd name="connsiteY25" fmla="*/ 1769370 h 3926152"/>
              <a:gd name="connsiteX26" fmla="*/ 0 w 1501583"/>
              <a:gd name="connsiteY26" fmla="*/ 1791303 h 3926152"/>
              <a:gd name="connsiteX27" fmla="*/ 0 w 1501583"/>
              <a:gd name="connsiteY27" fmla="*/ 1800751 h 3926152"/>
              <a:gd name="connsiteX28" fmla="*/ 0 w 1501583"/>
              <a:gd name="connsiteY28" fmla="*/ 1805203 h 3926152"/>
              <a:gd name="connsiteX29" fmla="*/ 0 w 1501583"/>
              <a:gd name="connsiteY29" fmla="*/ 1811774 h 3926152"/>
              <a:gd name="connsiteX30" fmla="*/ 0 w 1501583"/>
              <a:gd name="connsiteY30" fmla="*/ 1823339 h 3926152"/>
              <a:gd name="connsiteX31" fmla="*/ 0 w 1501583"/>
              <a:gd name="connsiteY31" fmla="*/ 1836617 h 3926152"/>
              <a:gd name="connsiteX32" fmla="*/ 0 w 1501583"/>
              <a:gd name="connsiteY32" fmla="*/ 1851032 h 3926152"/>
              <a:gd name="connsiteX33" fmla="*/ 0 w 1501583"/>
              <a:gd name="connsiteY33" fmla="*/ 1851116 h 3926152"/>
              <a:gd name="connsiteX34" fmla="*/ 0 w 1501583"/>
              <a:gd name="connsiteY34" fmla="*/ 1899660 h 3926152"/>
              <a:gd name="connsiteX35" fmla="*/ 0 w 1501583"/>
              <a:gd name="connsiteY35" fmla="*/ 1900087 h 3926152"/>
              <a:gd name="connsiteX36" fmla="*/ 0 w 1501583"/>
              <a:gd name="connsiteY36" fmla="*/ 1904048 h 3926152"/>
              <a:gd name="connsiteX37" fmla="*/ 0 w 1501583"/>
              <a:gd name="connsiteY37" fmla="*/ 1935783 h 3926152"/>
              <a:gd name="connsiteX38" fmla="*/ 0 w 1501583"/>
              <a:gd name="connsiteY38" fmla="*/ 1969840 h 3926152"/>
              <a:gd name="connsiteX39" fmla="*/ 0 w 1501583"/>
              <a:gd name="connsiteY39" fmla="*/ 2009233 h 3926152"/>
              <a:gd name="connsiteX40" fmla="*/ 0 w 1501583"/>
              <a:gd name="connsiteY40" fmla="*/ 2013686 h 3926152"/>
              <a:gd name="connsiteX41" fmla="*/ 0 w 1501583"/>
              <a:gd name="connsiteY41" fmla="*/ 2020257 h 3926152"/>
              <a:gd name="connsiteX42" fmla="*/ 0 w 1501583"/>
              <a:gd name="connsiteY42" fmla="*/ 2031822 h 3926152"/>
              <a:gd name="connsiteX43" fmla="*/ 0 w 1501583"/>
              <a:gd name="connsiteY43" fmla="*/ 2035093 h 3926152"/>
              <a:gd name="connsiteX44" fmla="*/ 0 w 1501583"/>
              <a:gd name="connsiteY44" fmla="*/ 2067337 h 3926152"/>
              <a:gd name="connsiteX45" fmla="*/ 0 w 1501583"/>
              <a:gd name="connsiteY45" fmla="*/ 2112531 h 3926152"/>
              <a:gd name="connsiteX46" fmla="*/ 0 w 1501583"/>
              <a:gd name="connsiteY46" fmla="*/ 2133570 h 3926152"/>
              <a:gd name="connsiteX47" fmla="*/ 0 w 1501583"/>
              <a:gd name="connsiteY47" fmla="*/ 2155521 h 3926152"/>
              <a:gd name="connsiteX48" fmla="*/ 0 w 1501583"/>
              <a:gd name="connsiteY48" fmla="*/ 2204132 h 3926152"/>
              <a:gd name="connsiteX49" fmla="*/ 0 w 1501583"/>
              <a:gd name="connsiteY49" fmla="*/ 2209010 h 3926152"/>
              <a:gd name="connsiteX50" fmla="*/ 0 w 1501583"/>
              <a:gd name="connsiteY50" fmla="*/ 2226608 h 3926152"/>
              <a:gd name="connsiteX51" fmla="*/ 0 w 1501583"/>
              <a:gd name="connsiteY51" fmla="*/ 2236478 h 3926152"/>
              <a:gd name="connsiteX52" fmla="*/ 0 w 1501583"/>
              <a:gd name="connsiteY52" fmla="*/ 2243576 h 3926152"/>
              <a:gd name="connsiteX53" fmla="*/ 0 w 1501583"/>
              <a:gd name="connsiteY53" fmla="*/ 2246597 h 3926152"/>
              <a:gd name="connsiteX54" fmla="*/ 0 w 1501583"/>
              <a:gd name="connsiteY54" fmla="*/ 2248043 h 3926152"/>
              <a:gd name="connsiteX55" fmla="*/ 0 w 1501583"/>
              <a:gd name="connsiteY55" fmla="*/ 2251433 h 3926152"/>
              <a:gd name="connsiteX56" fmla="*/ 0 w 1501583"/>
              <a:gd name="connsiteY56" fmla="*/ 2301059 h 3926152"/>
              <a:gd name="connsiteX57" fmla="*/ 0 w 1501583"/>
              <a:gd name="connsiteY57" fmla="*/ 2342053 h 3926152"/>
              <a:gd name="connsiteX58" fmla="*/ 0 w 1501583"/>
              <a:gd name="connsiteY58" fmla="*/ 2356896 h 3926152"/>
              <a:gd name="connsiteX59" fmla="*/ 0 w 1501583"/>
              <a:gd name="connsiteY59" fmla="*/ 2412616 h 3926152"/>
              <a:gd name="connsiteX60" fmla="*/ 0 w 1501583"/>
              <a:gd name="connsiteY60" fmla="*/ 2459916 h 3926152"/>
              <a:gd name="connsiteX61" fmla="*/ 0 w 1501583"/>
              <a:gd name="connsiteY61" fmla="*/ 2503339 h 3926152"/>
              <a:gd name="connsiteX62" fmla="*/ 0 w 1501583"/>
              <a:gd name="connsiteY62" fmla="*/ 2509542 h 3926152"/>
              <a:gd name="connsiteX63" fmla="*/ 0 w 1501583"/>
              <a:gd name="connsiteY63" fmla="*/ 2522175 h 3926152"/>
              <a:gd name="connsiteX64" fmla="*/ 0 w 1501583"/>
              <a:gd name="connsiteY64" fmla="*/ 2654519 h 3926152"/>
              <a:gd name="connsiteX65" fmla="*/ 0 w 1501583"/>
              <a:gd name="connsiteY65" fmla="*/ 2704328 h 3926152"/>
              <a:gd name="connsiteX66" fmla="*/ 0 w 1501583"/>
              <a:gd name="connsiteY66" fmla="*/ 2726260 h 3926152"/>
              <a:gd name="connsiteX67" fmla="*/ 0 w 1501583"/>
              <a:gd name="connsiteY67" fmla="*/ 2771573 h 3926152"/>
              <a:gd name="connsiteX68" fmla="*/ 0 w 1501583"/>
              <a:gd name="connsiteY68" fmla="*/ 2786073 h 3926152"/>
              <a:gd name="connsiteX69" fmla="*/ 0 w 1501583"/>
              <a:gd name="connsiteY69" fmla="*/ 2834617 h 3926152"/>
              <a:gd name="connsiteX70" fmla="*/ 0 w 1501583"/>
              <a:gd name="connsiteY70" fmla="*/ 2835044 h 3926152"/>
              <a:gd name="connsiteX71" fmla="*/ 1 w 1501583"/>
              <a:gd name="connsiteY71" fmla="*/ 2944191 h 3926152"/>
              <a:gd name="connsiteX72" fmla="*/ 1 w 1501583"/>
              <a:gd name="connsiteY72" fmla="*/ 2948642 h 3926152"/>
              <a:gd name="connsiteX73" fmla="*/ 1 w 1501583"/>
              <a:gd name="connsiteY73" fmla="*/ 2955214 h 3926152"/>
              <a:gd name="connsiteX74" fmla="*/ 1 w 1501583"/>
              <a:gd name="connsiteY74" fmla="*/ 2966779 h 3926152"/>
              <a:gd name="connsiteX75" fmla="*/ 1 w 1501583"/>
              <a:gd name="connsiteY75" fmla="*/ 3047488 h 3926152"/>
              <a:gd name="connsiteX76" fmla="*/ 1 w 1501583"/>
              <a:gd name="connsiteY76" fmla="*/ 3444498 h 3926152"/>
              <a:gd name="connsiteX77" fmla="*/ 54406 w 1501583"/>
              <a:gd name="connsiteY77" fmla="*/ 3542463 h 3926152"/>
              <a:gd name="connsiteX78" fmla="*/ 692759 w 1501583"/>
              <a:gd name="connsiteY78" fmla="*/ 3912547 h 3926152"/>
              <a:gd name="connsiteX79" fmla="*/ 805197 w 1501583"/>
              <a:gd name="connsiteY79" fmla="*/ 3912547 h 3926152"/>
              <a:gd name="connsiteX80" fmla="*/ 1447177 w 1501583"/>
              <a:gd name="connsiteY80" fmla="*/ 3542463 h 3926152"/>
              <a:gd name="connsiteX81" fmla="*/ 1501583 w 1501583"/>
              <a:gd name="connsiteY81" fmla="*/ 3444498 h 3926152"/>
              <a:gd name="connsiteX82" fmla="*/ 1501583 w 1501583"/>
              <a:gd name="connsiteY82" fmla="*/ 3016587 h 3926152"/>
              <a:gd name="connsiteX83" fmla="*/ 1501583 w 1501583"/>
              <a:gd name="connsiteY83" fmla="*/ 2966779 h 3926152"/>
              <a:gd name="connsiteX84" fmla="*/ 1501583 w 1501583"/>
              <a:gd name="connsiteY84" fmla="*/ 2944846 h 3926152"/>
              <a:gd name="connsiteX85" fmla="*/ 1501583 w 1501583"/>
              <a:gd name="connsiteY85" fmla="*/ 2899533 h 3926152"/>
              <a:gd name="connsiteX86" fmla="*/ 1501583 w 1501583"/>
              <a:gd name="connsiteY86" fmla="*/ 2885033 h 3926152"/>
              <a:gd name="connsiteX87" fmla="*/ 1501583 w 1501583"/>
              <a:gd name="connsiteY87" fmla="*/ 2836490 h 3926152"/>
              <a:gd name="connsiteX88" fmla="*/ 1501583 w 1501583"/>
              <a:gd name="connsiteY88" fmla="*/ 2836063 h 3926152"/>
              <a:gd name="connsiteX89" fmla="*/ 1501583 w 1501583"/>
              <a:gd name="connsiteY89" fmla="*/ 2796849 h 3926152"/>
              <a:gd name="connsiteX90" fmla="*/ 1501583 w 1501583"/>
              <a:gd name="connsiteY90" fmla="*/ 2766310 h 3926152"/>
              <a:gd name="connsiteX91" fmla="*/ 1501583 w 1501583"/>
              <a:gd name="connsiteY91" fmla="*/ 2743360 h 3926152"/>
              <a:gd name="connsiteX92" fmla="*/ 1501583 w 1501583"/>
              <a:gd name="connsiteY92" fmla="*/ 2726916 h 3926152"/>
              <a:gd name="connsiteX93" fmla="*/ 1501583 w 1501583"/>
              <a:gd name="connsiteY93" fmla="*/ 2722464 h 3926152"/>
              <a:gd name="connsiteX94" fmla="*/ 1501583 w 1501583"/>
              <a:gd name="connsiteY94" fmla="*/ 2715892 h 3926152"/>
              <a:gd name="connsiteX95" fmla="*/ 1501583 w 1501583"/>
              <a:gd name="connsiteY95" fmla="*/ 2709207 h 3926152"/>
              <a:gd name="connsiteX96" fmla="*/ 1501583 w 1501583"/>
              <a:gd name="connsiteY96" fmla="*/ 2705774 h 3926152"/>
              <a:gd name="connsiteX97" fmla="*/ 1501583 w 1501583"/>
              <a:gd name="connsiteY97" fmla="*/ 2704328 h 3926152"/>
              <a:gd name="connsiteX98" fmla="*/ 1501583 w 1501583"/>
              <a:gd name="connsiteY98" fmla="*/ 2623618 h 3926152"/>
              <a:gd name="connsiteX99" fmla="*/ 1501583 w 1501583"/>
              <a:gd name="connsiteY99" fmla="*/ 2522100 h 3926152"/>
              <a:gd name="connsiteX100" fmla="*/ 1501583 w 1501583"/>
              <a:gd name="connsiteY100" fmla="*/ 2509542 h 3926152"/>
              <a:gd name="connsiteX101" fmla="*/ 1501583 w 1501583"/>
              <a:gd name="connsiteY101" fmla="*/ 2439555 h 3926152"/>
              <a:gd name="connsiteX102" fmla="*/ 1501583 w 1501583"/>
              <a:gd name="connsiteY102" fmla="*/ 2323534 h 3926152"/>
              <a:gd name="connsiteX103" fmla="*/ 1501583 w 1501583"/>
              <a:gd name="connsiteY103" fmla="*/ 2301059 h 3926152"/>
              <a:gd name="connsiteX104" fmla="*/ 1501583 w 1501583"/>
              <a:gd name="connsiteY104" fmla="*/ 2276235 h 3926152"/>
              <a:gd name="connsiteX105" fmla="*/ 1501583 w 1501583"/>
              <a:gd name="connsiteY105" fmla="*/ 2265228 h 3926152"/>
              <a:gd name="connsiteX106" fmla="*/ 1501583 w 1501583"/>
              <a:gd name="connsiteY106" fmla="*/ 2248043 h 3926152"/>
              <a:gd name="connsiteX107" fmla="*/ 1501583 w 1501583"/>
              <a:gd name="connsiteY107" fmla="*/ 2247544 h 3926152"/>
              <a:gd name="connsiteX108" fmla="*/ 1501583 w 1501583"/>
              <a:gd name="connsiteY108" fmla="*/ 2229225 h 3926152"/>
              <a:gd name="connsiteX109" fmla="*/ 1501583 w 1501583"/>
              <a:gd name="connsiteY109" fmla="*/ 2226608 h 3926152"/>
              <a:gd name="connsiteX110" fmla="*/ 1501583 w 1501583"/>
              <a:gd name="connsiteY110" fmla="*/ 2170770 h 3926152"/>
              <a:gd name="connsiteX111" fmla="*/ 1501583 w 1501583"/>
              <a:gd name="connsiteY111" fmla="*/ 2117754 h 3926152"/>
              <a:gd name="connsiteX112" fmla="*/ 1501583 w 1501583"/>
              <a:gd name="connsiteY112" fmla="*/ 2081631 h 3926152"/>
              <a:gd name="connsiteX113" fmla="*/ 1501583 w 1501583"/>
              <a:gd name="connsiteY113" fmla="*/ 2056745 h 3926152"/>
              <a:gd name="connsiteX114" fmla="*/ 1501583 w 1501583"/>
              <a:gd name="connsiteY114" fmla="*/ 2031822 h 3926152"/>
              <a:gd name="connsiteX115" fmla="*/ 1501583 w 1501583"/>
              <a:gd name="connsiteY115" fmla="*/ 2009890 h 3926152"/>
              <a:gd name="connsiteX116" fmla="*/ 1501583 w 1501583"/>
              <a:gd name="connsiteY116" fmla="*/ 2003729 h 3926152"/>
              <a:gd name="connsiteX117" fmla="*/ 1501583 w 1501583"/>
              <a:gd name="connsiteY117" fmla="*/ 1964577 h 3926152"/>
              <a:gd name="connsiteX118" fmla="*/ 1501583 w 1501583"/>
              <a:gd name="connsiteY118" fmla="*/ 1957899 h 3926152"/>
              <a:gd name="connsiteX119" fmla="*/ 1501583 w 1501583"/>
              <a:gd name="connsiteY119" fmla="*/ 1950077 h 3926152"/>
              <a:gd name="connsiteX120" fmla="*/ 1501583 w 1501583"/>
              <a:gd name="connsiteY120" fmla="*/ 1904883 h 3926152"/>
              <a:gd name="connsiteX121" fmla="*/ 1501583 w 1501583"/>
              <a:gd name="connsiteY121" fmla="*/ 1901533 h 3926152"/>
              <a:gd name="connsiteX122" fmla="*/ 1501583 w 1501583"/>
              <a:gd name="connsiteY122" fmla="*/ 1901105 h 3926152"/>
              <a:gd name="connsiteX123" fmla="*/ 1501583 w 1501583"/>
              <a:gd name="connsiteY123" fmla="*/ 1873148 h 3926152"/>
              <a:gd name="connsiteX124" fmla="*/ 1501583 w 1501583"/>
              <a:gd name="connsiteY124" fmla="*/ 1861892 h 3926152"/>
              <a:gd name="connsiteX125" fmla="*/ 1501583 w 1501583"/>
              <a:gd name="connsiteY125" fmla="*/ 1831352 h 3926152"/>
              <a:gd name="connsiteX126" fmla="*/ 1501583 w 1501583"/>
              <a:gd name="connsiteY126" fmla="*/ 1823339 h 3926152"/>
              <a:gd name="connsiteX127" fmla="*/ 1501583 w 1501583"/>
              <a:gd name="connsiteY127" fmla="*/ 1820132 h 3926152"/>
              <a:gd name="connsiteX128" fmla="*/ 1501583 w 1501583"/>
              <a:gd name="connsiteY128" fmla="*/ 1808403 h 3926152"/>
              <a:gd name="connsiteX129" fmla="*/ 1501583 w 1501583"/>
              <a:gd name="connsiteY129" fmla="*/ 1801407 h 3926152"/>
              <a:gd name="connsiteX130" fmla="*/ 1501583 w 1501583"/>
              <a:gd name="connsiteY130" fmla="*/ 1791959 h 3926152"/>
              <a:gd name="connsiteX131" fmla="*/ 1501583 w 1501583"/>
              <a:gd name="connsiteY131" fmla="*/ 1787507 h 3926152"/>
              <a:gd name="connsiteX132" fmla="*/ 1501583 w 1501583"/>
              <a:gd name="connsiteY132" fmla="*/ 1780936 h 3926152"/>
              <a:gd name="connsiteX133" fmla="*/ 1501583 w 1501583"/>
              <a:gd name="connsiteY133" fmla="*/ 1774250 h 3926152"/>
              <a:gd name="connsiteX134" fmla="*/ 1501583 w 1501583"/>
              <a:gd name="connsiteY134" fmla="*/ 1770816 h 3926152"/>
              <a:gd name="connsiteX135" fmla="*/ 1501583 w 1501583"/>
              <a:gd name="connsiteY135" fmla="*/ 1769370 h 3926152"/>
              <a:gd name="connsiteX136" fmla="*/ 1501583 w 1501583"/>
              <a:gd name="connsiteY136" fmla="*/ 1756094 h 3926152"/>
              <a:gd name="connsiteX137" fmla="*/ 1501583 w 1501583"/>
              <a:gd name="connsiteY137" fmla="*/ 1748391 h 3926152"/>
              <a:gd name="connsiteX138" fmla="*/ 1501583 w 1501583"/>
              <a:gd name="connsiteY138" fmla="*/ 1746815 h 3926152"/>
              <a:gd name="connsiteX139" fmla="*/ 1501583 w 1501583"/>
              <a:gd name="connsiteY139" fmla="*/ 1741594 h 3926152"/>
              <a:gd name="connsiteX140" fmla="*/ 1501583 w 1501583"/>
              <a:gd name="connsiteY140" fmla="*/ 1693050 h 3926152"/>
              <a:gd name="connsiteX141" fmla="*/ 1501583 w 1501583"/>
              <a:gd name="connsiteY141" fmla="*/ 1692623 h 3926152"/>
              <a:gd name="connsiteX142" fmla="*/ 1501583 w 1501583"/>
              <a:gd name="connsiteY142" fmla="*/ 1688662 h 3926152"/>
              <a:gd name="connsiteX143" fmla="*/ 1501583 w 1501583"/>
              <a:gd name="connsiteY143" fmla="*/ 1688577 h 3926152"/>
              <a:gd name="connsiteX144" fmla="*/ 1501583 w 1501583"/>
              <a:gd name="connsiteY144" fmla="*/ 1653410 h 3926152"/>
              <a:gd name="connsiteX145" fmla="*/ 1501583 w 1501583"/>
              <a:gd name="connsiteY145" fmla="*/ 1622871 h 3926152"/>
              <a:gd name="connsiteX146" fmla="*/ 1501583 w 1501583"/>
              <a:gd name="connsiteY146" fmla="*/ 1616526 h 3926152"/>
              <a:gd name="connsiteX147" fmla="*/ 1501583 w 1501583"/>
              <a:gd name="connsiteY147" fmla="*/ 1600392 h 3926152"/>
              <a:gd name="connsiteX148" fmla="*/ 1501583 w 1501583"/>
              <a:gd name="connsiteY148" fmla="*/ 1599921 h 3926152"/>
              <a:gd name="connsiteX149" fmla="*/ 1501583 w 1501583"/>
              <a:gd name="connsiteY149" fmla="*/ 1587144 h 3926152"/>
              <a:gd name="connsiteX150" fmla="*/ 1501583 w 1501583"/>
              <a:gd name="connsiteY150" fmla="*/ 1583477 h 3926152"/>
              <a:gd name="connsiteX151" fmla="*/ 1501583 w 1501583"/>
              <a:gd name="connsiteY151" fmla="*/ 1579025 h 3926152"/>
              <a:gd name="connsiteX152" fmla="*/ 1501583 w 1501583"/>
              <a:gd name="connsiteY152" fmla="*/ 1572453 h 3926152"/>
              <a:gd name="connsiteX153" fmla="*/ 1501583 w 1501583"/>
              <a:gd name="connsiteY153" fmla="*/ 1565767 h 3926152"/>
              <a:gd name="connsiteX154" fmla="*/ 1501583 w 1501583"/>
              <a:gd name="connsiteY154" fmla="*/ 1562334 h 3926152"/>
              <a:gd name="connsiteX155" fmla="*/ 1501583 w 1501583"/>
              <a:gd name="connsiteY155" fmla="*/ 1560889 h 3926152"/>
              <a:gd name="connsiteX156" fmla="*/ 1501583 w 1501583"/>
              <a:gd name="connsiteY156" fmla="*/ 1546904 h 3926152"/>
              <a:gd name="connsiteX157" fmla="*/ 1501583 w 1501583"/>
              <a:gd name="connsiteY157" fmla="*/ 1519437 h 3926152"/>
              <a:gd name="connsiteX158" fmla="*/ 1501583 w 1501583"/>
              <a:gd name="connsiteY158" fmla="*/ 1509317 h 3926152"/>
              <a:gd name="connsiteX159" fmla="*/ 1501583 w 1501583"/>
              <a:gd name="connsiteY159" fmla="*/ 1507872 h 3926152"/>
              <a:gd name="connsiteX160" fmla="*/ 1501583 w 1501583"/>
              <a:gd name="connsiteY160" fmla="*/ 1504598 h 3926152"/>
              <a:gd name="connsiteX161" fmla="*/ 1501583 w 1501583"/>
              <a:gd name="connsiteY161" fmla="*/ 1502501 h 3926152"/>
              <a:gd name="connsiteX162" fmla="*/ 1501583 w 1501583"/>
              <a:gd name="connsiteY162" fmla="*/ 1415218 h 3926152"/>
              <a:gd name="connsiteX163" fmla="*/ 1501583 w 1501583"/>
              <a:gd name="connsiteY163" fmla="*/ 1361772 h 3926152"/>
              <a:gd name="connsiteX164" fmla="*/ 1501582 w 1501583"/>
              <a:gd name="connsiteY164" fmla="*/ 1361772 h 3926152"/>
              <a:gd name="connsiteX165" fmla="*/ 1501582 w 1501583"/>
              <a:gd name="connsiteY165" fmla="*/ 1311995 h 3926152"/>
              <a:gd name="connsiteX166" fmla="*/ 1501582 w 1501583"/>
              <a:gd name="connsiteY166" fmla="*/ 1274764 h 3926152"/>
              <a:gd name="connsiteX167" fmla="*/ 1497958 w 1501583"/>
              <a:gd name="connsiteY167" fmla="*/ 1247868 h 3926152"/>
              <a:gd name="connsiteX168" fmla="*/ 1501582 w 1501583"/>
              <a:gd name="connsiteY168" fmla="*/ 1220919 h 3926152"/>
              <a:gd name="connsiteX169" fmla="*/ 1501582 w 1501583"/>
              <a:gd name="connsiteY169" fmla="*/ 480747 h 3926152"/>
              <a:gd name="connsiteX170" fmla="*/ 1447176 w 1501583"/>
              <a:gd name="connsiteY170" fmla="*/ 386412 h 3926152"/>
              <a:gd name="connsiteX171" fmla="*/ 805196 w 1501583"/>
              <a:gd name="connsiteY171" fmla="*/ 16327 h 3926152"/>
              <a:gd name="connsiteX172" fmla="*/ 692758 w 1501583"/>
              <a:gd name="connsiteY172" fmla="*/ 16327 h 3926152"/>
              <a:gd name="connsiteX173" fmla="*/ 54404 w 1501583"/>
              <a:gd name="connsiteY173" fmla="*/ 386413 h 3926152"/>
              <a:gd name="connsiteX174" fmla="*/ 0 w 1501583"/>
              <a:gd name="connsiteY174" fmla="*/ 480748 h 3926152"/>
              <a:gd name="connsiteX175" fmla="*/ 0 w 1501583"/>
              <a:gd name="connsiteY175" fmla="*/ 1220919 h 3926152"/>
              <a:gd name="connsiteX176" fmla="*/ 3151 w 1501583"/>
              <a:gd name="connsiteY176" fmla="*/ 1247869 h 3926152"/>
              <a:gd name="connsiteX177" fmla="*/ 0 w 1501583"/>
              <a:gd name="connsiteY177" fmla="*/ 1274765 h 3926152"/>
              <a:gd name="connsiteX178" fmla="*/ 0 w 1501583"/>
              <a:gd name="connsiteY178" fmla="*/ 1361772 h 392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501583" h="3926152">
                <a:moveTo>
                  <a:pt x="0" y="1361772"/>
                </a:moveTo>
                <a:lnTo>
                  <a:pt x="0" y="1366102"/>
                </a:lnTo>
                <a:lnTo>
                  <a:pt x="0" y="1378735"/>
                </a:lnTo>
                <a:lnTo>
                  <a:pt x="0" y="1414631"/>
                </a:lnTo>
                <a:lnTo>
                  <a:pt x="0" y="1421940"/>
                </a:lnTo>
                <a:lnTo>
                  <a:pt x="0" y="1506297"/>
                </a:lnTo>
                <a:lnTo>
                  <a:pt x="0" y="1507872"/>
                </a:lnTo>
                <a:lnTo>
                  <a:pt x="0" y="1511080"/>
                </a:lnTo>
                <a:lnTo>
                  <a:pt x="0" y="1560889"/>
                </a:lnTo>
                <a:lnTo>
                  <a:pt x="0" y="1566110"/>
                </a:lnTo>
                <a:lnTo>
                  <a:pt x="0" y="1582820"/>
                </a:lnTo>
                <a:lnTo>
                  <a:pt x="0" y="1587218"/>
                </a:lnTo>
                <a:lnTo>
                  <a:pt x="0" y="1628134"/>
                </a:lnTo>
                <a:lnTo>
                  <a:pt x="0" y="1638161"/>
                </a:lnTo>
                <a:lnTo>
                  <a:pt x="0" y="1642634"/>
                </a:lnTo>
                <a:lnTo>
                  <a:pt x="0" y="1654294"/>
                </a:lnTo>
                <a:lnTo>
                  <a:pt x="0" y="1691178"/>
                </a:lnTo>
                <a:lnTo>
                  <a:pt x="0" y="1691605"/>
                </a:lnTo>
                <a:lnTo>
                  <a:pt x="0" y="1707783"/>
                </a:lnTo>
                <a:lnTo>
                  <a:pt x="0" y="1719562"/>
                </a:lnTo>
                <a:lnTo>
                  <a:pt x="0" y="1735251"/>
                </a:lnTo>
                <a:lnTo>
                  <a:pt x="0" y="1745370"/>
                </a:lnTo>
                <a:lnTo>
                  <a:pt x="0" y="1746815"/>
                </a:lnTo>
                <a:lnTo>
                  <a:pt x="0" y="1752186"/>
                </a:lnTo>
                <a:lnTo>
                  <a:pt x="0" y="1761358"/>
                </a:lnTo>
                <a:lnTo>
                  <a:pt x="0" y="1769370"/>
                </a:lnTo>
                <a:lnTo>
                  <a:pt x="0" y="1791303"/>
                </a:lnTo>
                <a:lnTo>
                  <a:pt x="0" y="1800751"/>
                </a:lnTo>
                <a:lnTo>
                  <a:pt x="0" y="1805203"/>
                </a:lnTo>
                <a:lnTo>
                  <a:pt x="0" y="1811774"/>
                </a:lnTo>
                <a:cubicBezTo>
                  <a:pt x="0" y="1823339"/>
                  <a:pt x="0" y="1823339"/>
                  <a:pt x="0" y="1823339"/>
                </a:cubicBezTo>
                <a:lnTo>
                  <a:pt x="0" y="1836617"/>
                </a:lnTo>
                <a:lnTo>
                  <a:pt x="0" y="1851032"/>
                </a:lnTo>
                <a:lnTo>
                  <a:pt x="0" y="1851116"/>
                </a:lnTo>
                <a:lnTo>
                  <a:pt x="0" y="1899660"/>
                </a:lnTo>
                <a:lnTo>
                  <a:pt x="0" y="1900087"/>
                </a:lnTo>
                <a:lnTo>
                  <a:pt x="0" y="1904048"/>
                </a:lnTo>
                <a:lnTo>
                  <a:pt x="0" y="1935783"/>
                </a:lnTo>
                <a:lnTo>
                  <a:pt x="0" y="1969840"/>
                </a:lnTo>
                <a:lnTo>
                  <a:pt x="0" y="2009233"/>
                </a:lnTo>
                <a:lnTo>
                  <a:pt x="0" y="2013686"/>
                </a:lnTo>
                <a:lnTo>
                  <a:pt x="0" y="2020257"/>
                </a:lnTo>
                <a:lnTo>
                  <a:pt x="0" y="2031822"/>
                </a:lnTo>
                <a:lnTo>
                  <a:pt x="0" y="2035093"/>
                </a:lnTo>
                <a:lnTo>
                  <a:pt x="0" y="2067337"/>
                </a:lnTo>
                <a:lnTo>
                  <a:pt x="0" y="2112531"/>
                </a:lnTo>
                <a:lnTo>
                  <a:pt x="0" y="2133570"/>
                </a:lnTo>
                <a:lnTo>
                  <a:pt x="0" y="2155521"/>
                </a:lnTo>
                <a:lnTo>
                  <a:pt x="0" y="2204132"/>
                </a:lnTo>
                <a:lnTo>
                  <a:pt x="0" y="2209010"/>
                </a:lnTo>
                <a:lnTo>
                  <a:pt x="0" y="2226608"/>
                </a:lnTo>
                <a:lnTo>
                  <a:pt x="0" y="2236478"/>
                </a:lnTo>
                <a:lnTo>
                  <a:pt x="0" y="2243576"/>
                </a:lnTo>
                <a:lnTo>
                  <a:pt x="0" y="2246597"/>
                </a:lnTo>
                <a:lnTo>
                  <a:pt x="0" y="2248043"/>
                </a:lnTo>
                <a:lnTo>
                  <a:pt x="0" y="2251433"/>
                </a:lnTo>
                <a:cubicBezTo>
                  <a:pt x="0" y="2301059"/>
                  <a:pt x="0" y="2301059"/>
                  <a:pt x="0" y="2301059"/>
                </a:cubicBezTo>
                <a:lnTo>
                  <a:pt x="0" y="2342053"/>
                </a:lnTo>
                <a:lnTo>
                  <a:pt x="0" y="2356896"/>
                </a:lnTo>
                <a:lnTo>
                  <a:pt x="0" y="2412616"/>
                </a:lnTo>
                <a:lnTo>
                  <a:pt x="0" y="2459916"/>
                </a:lnTo>
                <a:lnTo>
                  <a:pt x="0" y="2503339"/>
                </a:lnTo>
                <a:lnTo>
                  <a:pt x="0" y="2509542"/>
                </a:lnTo>
                <a:lnTo>
                  <a:pt x="0" y="2522175"/>
                </a:lnTo>
                <a:cubicBezTo>
                  <a:pt x="0" y="2571575"/>
                  <a:pt x="0" y="2615487"/>
                  <a:pt x="0" y="2654519"/>
                </a:cubicBezTo>
                <a:lnTo>
                  <a:pt x="0" y="2704328"/>
                </a:lnTo>
                <a:lnTo>
                  <a:pt x="0" y="2726260"/>
                </a:lnTo>
                <a:lnTo>
                  <a:pt x="0" y="2771573"/>
                </a:lnTo>
                <a:lnTo>
                  <a:pt x="0" y="2786073"/>
                </a:lnTo>
                <a:lnTo>
                  <a:pt x="0" y="2834617"/>
                </a:lnTo>
                <a:lnTo>
                  <a:pt x="0" y="2835044"/>
                </a:lnTo>
                <a:cubicBezTo>
                  <a:pt x="1" y="2893593"/>
                  <a:pt x="1" y="2926120"/>
                  <a:pt x="1" y="2944191"/>
                </a:cubicBezTo>
                <a:lnTo>
                  <a:pt x="1" y="2948642"/>
                </a:lnTo>
                <a:lnTo>
                  <a:pt x="1" y="2955214"/>
                </a:lnTo>
                <a:cubicBezTo>
                  <a:pt x="1" y="2966779"/>
                  <a:pt x="1" y="2966779"/>
                  <a:pt x="1" y="2966779"/>
                </a:cubicBezTo>
                <a:lnTo>
                  <a:pt x="1" y="3047488"/>
                </a:lnTo>
                <a:cubicBezTo>
                  <a:pt x="1" y="3444498"/>
                  <a:pt x="1" y="3444498"/>
                  <a:pt x="1" y="3444498"/>
                </a:cubicBezTo>
                <a:cubicBezTo>
                  <a:pt x="1" y="3484409"/>
                  <a:pt x="18136" y="3520693"/>
                  <a:pt x="54406" y="3542463"/>
                </a:cubicBezTo>
                <a:cubicBezTo>
                  <a:pt x="692759" y="3912547"/>
                  <a:pt x="692759" y="3912547"/>
                  <a:pt x="692759" y="3912547"/>
                </a:cubicBezTo>
                <a:cubicBezTo>
                  <a:pt x="729030" y="3930688"/>
                  <a:pt x="772554" y="3930688"/>
                  <a:pt x="805197" y="3912547"/>
                </a:cubicBezTo>
                <a:cubicBezTo>
                  <a:pt x="1447177" y="3542463"/>
                  <a:pt x="1447177" y="3542463"/>
                  <a:pt x="1447177" y="3542463"/>
                </a:cubicBezTo>
                <a:cubicBezTo>
                  <a:pt x="1479820" y="3520693"/>
                  <a:pt x="1501583" y="3484409"/>
                  <a:pt x="1501583" y="3444498"/>
                </a:cubicBezTo>
                <a:cubicBezTo>
                  <a:pt x="1501583" y="3259456"/>
                  <a:pt x="1501583" y="3120674"/>
                  <a:pt x="1501583" y="3016587"/>
                </a:cubicBezTo>
                <a:lnTo>
                  <a:pt x="1501583" y="2966779"/>
                </a:lnTo>
                <a:lnTo>
                  <a:pt x="1501583" y="2944846"/>
                </a:lnTo>
                <a:lnTo>
                  <a:pt x="1501583" y="2899533"/>
                </a:lnTo>
                <a:lnTo>
                  <a:pt x="1501583" y="2885033"/>
                </a:lnTo>
                <a:lnTo>
                  <a:pt x="1501583" y="2836490"/>
                </a:lnTo>
                <a:lnTo>
                  <a:pt x="1501583" y="2836063"/>
                </a:lnTo>
                <a:lnTo>
                  <a:pt x="1501583" y="2796849"/>
                </a:lnTo>
                <a:lnTo>
                  <a:pt x="1501583" y="2766310"/>
                </a:lnTo>
                <a:lnTo>
                  <a:pt x="1501583" y="2743360"/>
                </a:lnTo>
                <a:lnTo>
                  <a:pt x="1501583" y="2726916"/>
                </a:lnTo>
                <a:lnTo>
                  <a:pt x="1501583" y="2722464"/>
                </a:lnTo>
                <a:lnTo>
                  <a:pt x="1501583" y="2715892"/>
                </a:lnTo>
                <a:lnTo>
                  <a:pt x="1501583" y="2709207"/>
                </a:lnTo>
                <a:lnTo>
                  <a:pt x="1501583" y="2705774"/>
                </a:lnTo>
                <a:lnTo>
                  <a:pt x="1501583" y="2704328"/>
                </a:lnTo>
                <a:lnTo>
                  <a:pt x="1501583" y="2623618"/>
                </a:lnTo>
                <a:cubicBezTo>
                  <a:pt x="1501583" y="2586399"/>
                  <a:pt x="1501583" y="2552668"/>
                  <a:pt x="1501583" y="2522100"/>
                </a:cubicBezTo>
                <a:lnTo>
                  <a:pt x="1501583" y="2509542"/>
                </a:lnTo>
                <a:lnTo>
                  <a:pt x="1501583" y="2439555"/>
                </a:lnTo>
                <a:cubicBezTo>
                  <a:pt x="1501583" y="2390413"/>
                  <a:pt x="1501583" y="2352612"/>
                  <a:pt x="1501583" y="2323534"/>
                </a:cubicBezTo>
                <a:lnTo>
                  <a:pt x="1501583" y="2301059"/>
                </a:lnTo>
                <a:lnTo>
                  <a:pt x="1501583" y="2276235"/>
                </a:lnTo>
                <a:lnTo>
                  <a:pt x="1501583" y="2265228"/>
                </a:lnTo>
                <a:lnTo>
                  <a:pt x="1501583" y="2248043"/>
                </a:lnTo>
                <a:lnTo>
                  <a:pt x="1501583" y="2247544"/>
                </a:lnTo>
                <a:lnTo>
                  <a:pt x="1501583" y="2229225"/>
                </a:lnTo>
                <a:lnTo>
                  <a:pt x="1501583" y="2226608"/>
                </a:lnTo>
                <a:lnTo>
                  <a:pt x="1501583" y="2170770"/>
                </a:lnTo>
                <a:lnTo>
                  <a:pt x="1501583" y="2117754"/>
                </a:lnTo>
                <a:lnTo>
                  <a:pt x="1501583" y="2081631"/>
                </a:lnTo>
                <a:lnTo>
                  <a:pt x="1501583" y="2056745"/>
                </a:lnTo>
                <a:lnTo>
                  <a:pt x="1501583" y="2031822"/>
                </a:lnTo>
                <a:lnTo>
                  <a:pt x="1501583" y="2009890"/>
                </a:lnTo>
                <a:lnTo>
                  <a:pt x="1501583" y="2003729"/>
                </a:lnTo>
                <a:lnTo>
                  <a:pt x="1501583" y="1964577"/>
                </a:lnTo>
                <a:lnTo>
                  <a:pt x="1501583" y="1957899"/>
                </a:lnTo>
                <a:lnTo>
                  <a:pt x="1501583" y="1950077"/>
                </a:lnTo>
                <a:lnTo>
                  <a:pt x="1501583" y="1904883"/>
                </a:lnTo>
                <a:lnTo>
                  <a:pt x="1501583" y="1901533"/>
                </a:lnTo>
                <a:lnTo>
                  <a:pt x="1501583" y="1901105"/>
                </a:lnTo>
                <a:lnTo>
                  <a:pt x="1501583" y="1873148"/>
                </a:lnTo>
                <a:lnTo>
                  <a:pt x="1501583" y="1861892"/>
                </a:lnTo>
                <a:lnTo>
                  <a:pt x="1501583" y="1831352"/>
                </a:lnTo>
                <a:lnTo>
                  <a:pt x="1501583" y="1823339"/>
                </a:lnTo>
                <a:lnTo>
                  <a:pt x="1501583" y="1820132"/>
                </a:lnTo>
                <a:lnTo>
                  <a:pt x="1501583" y="1808403"/>
                </a:lnTo>
                <a:lnTo>
                  <a:pt x="1501583" y="1801407"/>
                </a:lnTo>
                <a:lnTo>
                  <a:pt x="1501583" y="1791959"/>
                </a:lnTo>
                <a:lnTo>
                  <a:pt x="1501583" y="1787507"/>
                </a:lnTo>
                <a:lnTo>
                  <a:pt x="1501583" y="1780936"/>
                </a:lnTo>
                <a:lnTo>
                  <a:pt x="1501583" y="1774250"/>
                </a:lnTo>
                <a:lnTo>
                  <a:pt x="1501583" y="1770816"/>
                </a:lnTo>
                <a:lnTo>
                  <a:pt x="1501583" y="1769370"/>
                </a:lnTo>
                <a:lnTo>
                  <a:pt x="1501583" y="1756094"/>
                </a:lnTo>
                <a:lnTo>
                  <a:pt x="1501583" y="1748391"/>
                </a:lnTo>
                <a:lnTo>
                  <a:pt x="1501583" y="1746815"/>
                </a:lnTo>
                <a:lnTo>
                  <a:pt x="1501583" y="1741594"/>
                </a:lnTo>
                <a:lnTo>
                  <a:pt x="1501583" y="1693050"/>
                </a:lnTo>
                <a:lnTo>
                  <a:pt x="1501583" y="1692623"/>
                </a:lnTo>
                <a:lnTo>
                  <a:pt x="1501583" y="1688662"/>
                </a:lnTo>
                <a:lnTo>
                  <a:pt x="1501583" y="1688577"/>
                </a:lnTo>
                <a:lnTo>
                  <a:pt x="1501583" y="1653410"/>
                </a:lnTo>
                <a:lnTo>
                  <a:pt x="1501583" y="1622871"/>
                </a:lnTo>
                <a:lnTo>
                  <a:pt x="1501583" y="1616526"/>
                </a:lnTo>
                <a:lnTo>
                  <a:pt x="1501583" y="1600392"/>
                </a:lnTo>
                <a:lnTo>
                  <a:pt x="1501583" y="1599921"/>
                </a:lnTo>
                <a:lnTo>
                  <a:pt x="1501583" y="1587144"/>
                </a:lnTo>
                <a:lnTo>
                  <a:pt x="1501583" y="1583477"/>
                </a:lnTo>
                <a:lnTo>
                  <a:pt x="1501583" y="1579025"/>
                </a:lnTo>
                <a:lnTo>
                  <a:pt x="1501583" y="1572453"/>
                </a:lnTo>
                <a:lnTo>
                  <a:pt x="1501583" y="1565767"/>
                </a:lnTo>
                <a:lnTo>
                  <a:pt x="1501583" y="1562334"/>
                </a:lnTo>
                <a:lnTo>
                  <a:pt x="1501583" y="1560889"/>
                </a:lnTo>
                <a:lnTo>
                  <a:pt x="1501583" y="1546904"/>
                </a:lnTo>
                <a:lnTo>
                  <a:pt x="1501583" y="1519437"/>
                </a:lnTo>
                <a:lnTo>
                  <a:pt x="1501583" y="1509317"/>
                </a:lnTo>
                <a:lnTo>
                  <a:pt x="1501583" y="1507872"/>
                </a:lnTo>
                <a:lnTo>
                  <a:pt x="1501583" y="1504598"/>
                </a:lnTo>
                <a:lnTo>
                  <a:pt x="1501583" y="1502501"/>
                </a:lnTo>
                <a:cubicBezTo>
                  <a:pt x="1501583" y="1471510"/>
                  <a:pt x="1501583" y="1442456"/>
                  <a:pt x="1501583" y="1415218"/>
                </a:cubicBezTo>
                <a:lnTo>
                  <a:pt x="1501583" y="1361772"/>
                </a:lnTo>
                <a:lnTo>
                  <a:pt x="1501582" y="1361772"/>
                </a:lnTo>
                <a:lnTo>
                  <a:pt x="1501582" y="1311995"/>
                </a:lnTo>
                <a:cubicBezTo>
                  <a:pt x="1501582" y="1274764"/>
                  <a:pt x="1501582" y="1274764"/>
                  <a:pt x="1501582" y="1274764"/>
                </a:cubicBezTo>
                <a:lnTo>
                  <a:pt x="1497958" y="1247868"/>
                </a:lnTo>
                <a:lnTo>
                  <a:pt x="1501582" y="1220919"/>
                </a:lnTo>
                <a:cubicBezTo>
                  <a:pt x="1501582" y="480747"/>
                  <a:pt x="1501582" y="480747"/>
                  <a:pt x="1501582" y="480747"/>
                </a:cubicBezTo>
                <a:cubicBezTo>
                  <a:pt x="1501582" y="440836"/>
                  <a:pt x="1479819" y="404553"/>
                  <a:pt x="1447176" y="386412"/>
                </a:cubicBezTo>
                <a:cubicBezTo>
                  <a:pt x="805196" y="16327"/>
                  <a:pt x="805196" y="16327"/>
                  <a:pt x="805196" y="16327"/>
                </a:cubicBezTo>
                <a:cubicBezTo>
                  <a:pt x="772553" y="-5443"/>
                  <a:pt x="729028" y="-5443"/>
                  <a:pt x="692758" y="16327"/>
                </a:cubicBezTo>
                <a:cubicBezTo>
                  <a:pt x="54404" y="386413"/>
                  <a:pt x="54404" y="386413"/>
                  <a:pt x="54404" y="386413"/>
                </a:cubicBezTo>
                <a:cubicBezTo>
                  <a:pt x="18135" y="404554"/>
                  <a:pt x="0" y="440837"/>
                  <a:pt x="0" y="480748"/>
                </a:cubicBezTo>
                <a:cubicBezTo>
                  <a:pt x="0" y="1220919"/>
                  <a:pt x="0" y="1220919"/>
                  <a:pt x="0" y="1220919"/>
                </a:cubicBezTo>
                <a:lnTo>
                  <a:pt x="3151" y="1247869"/>
                </a:lnTo>
                <a:lnTo>
                  <a:pt x="0" y="1274765"/>
                </a:lnTo>
                <a:lnTo>
                  <a:pt x="0" y="1361772"/>
                </a:lnTo>
                <a:close/>
              </a:path>
            </a:pathLst>
          </a:custGeom>
          <a:noFill/>
          <a:ln w="12700">
            <a:solidFill>
              <a:srgbClr val="1A275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defTabSz="457109"/>
            <a:endParaRPr lang="ru-RU" sz="900" b="1" dirty="0">
              <a:solidFill>
                <a:schemeClr val="tx2">
                  <a:lumMod val="90000"/>
                  <a:lumOff val="10000"/>
                </a:schemeClr>
              </a:solidFill>
              <a:latin typeface="+mn-lt"/>
              <a:ea typeface="Tahoma" panose="020B0604030504040204" pitchFamily="34" charset="0"/>
              <a:cs typeface="Tahoma" panose="020B0604030504040204" pitchFamily="34" charset="0"/>
            </a:endParaRPr>
          </a:p>
        </p:txBody>
      </p:sp>
      <p:sp>
        <p:nvSpPr>
          <p:cNvPr id="9" name="Полилиния 88">
            <a:extLst>
              <a:ext uri="{FF2B5EF4-FFF2-40B4-BE49-F238E27FC236}">
                <a16:creationId xmlns:a16="http://schemas.microsoft.com/office/drawing/2014/main" id="{B341048B-5356-48BE-9A8D-AF9E52A58D2E}"/>
              </a:ext>
            </a:extLst>
          </p:cNvPr>
          <p:cNvSpPr>
            <a:spLocks/>
          </p:cNvSpPr>
          <p:nvPr userDrawn="1"/>
        </p:nvSpPr>
        <p:spPr bwMode="auto">
          <a:xfrm>
            <a:off x="2618711" y="3130684"/>
            <a:ext cx="913125" cy="805329"/>
          </a:xfrm>
          <a:custGeom>
            <a:avLst/>
            <a:gdLst>
              <a:gd name="connsiteX0" fmla="*/ 625219 w 2210050"/>
              <a:gd name="connsiteY0" fmla="*/ 0 h 1949150"/>
              <a:gd name="connsiteX1" fmla="*/ 1586008 w 2210050"/>
              <a:gd name="connsiteY1" fmla="*/ 0 h 1949150"/>
              <a:gd name="connsiteX2" fmla="*/ 1708462 w 2210050"/>
              <a:gd name="connsiteY2" fmla="*/ 70622 h 1949150"/>
              <a:gd name="connsiteX3" fmla="*/ 2188856 w 2210050"/>
              <a:gd name="connsiteY3" fmla="*/ 899246 h 1949150"/>
              <a:gd name="connsiteX4" fmla="*/ 2188856 w 2210050"/>
              <a:gd name="connsiteY4" fmla="*/ 1045197 h 1949150"/>
              <a:gd name="connsiteX5" fmla="*/ 1708462 w 2210050"/>
              <a:gd name="connsiteY5" fmla="*/ 1878528 h 1949150"/>
              <a:gd name="connsiteX6" fmla="*/ 1586008 w 2210050"/>
              <a:gd name="connsiteY6" fmla="*/ 1949150 h 1949150"/>
              <a:gd name="connsiteX7" fmla="*/ 625219 w 2210050"/>
              <a:gd name="connsiteY7" fmla="*/ 1949150 h 1949150"/>
              <a:gd name="connsiteX8" fmla="*/ 498056 w 2210050"/>
              <a:gd name="connsiteY8" fmla="*/ 1878528 h 1949150"/>
              <a:gd name="connsiteX9" fmla="*/ 17661 w 2210050"/>
              <a:gd name="connsiteY9" fmla="*/ 1045197 h 1949150"/>
              <a:gd name="connsiteX10" fmla="*/ 17661 w 2210050"/>
              <a:gd name="connsiteY10" fmla="*/ 899246 h 1949150"/>
              <a:gd name="connsiteX11" fmla="*/ 498056 w 2210050"/>
              <a:gd name="connsiteY11" fmla="*/ 70622 h 1949150"/>
              <a:gd name="connsiteX12" fmla="*/ 625219 w 2210050"/>
              <a:gd name="connsiteY12" fmla="*/ 0 h 19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0050" h="1949150">
                <a:moveTo>
                  <a:pt x="625219" y="0"/>
                </a:moveTo>
                <a:cubicBezTo>
                  <a:pt x="625219" y="0"/>
                  <a:pt x="625219" y="0"/>
                  <a:pt x="1586008" y="0"/>
                </a:cubicBezTo>
                <a:cubicBezTo>
                  <a:pt x="1637815" y="0"/>
                  <a:pt x="1684913" y="23541"/>
                  <a:pt x="1708462" y="70622"/>
                </a:cubicBezTo>
                <a:cubicBezTo>
                  <a:pt x="1708462" y="70622"/>
                  <a:pt x="1708462" y="70622"/>
                  <a:pt x="2188856" y="899246"/>
                </a:cubicBezTo>
                <a:cubicBezTo>
                  <a:pt x="2217115" y="946327"/>
                  <a:pt x="2217115" y="1002824"/>
                  <a:pt x="2188856" y="1045197"/>
                </a:cubicBezTo>
                <a:cubicBezTo>
                  <a:pt x="2188856" y="1045197"/>
                  <a:pt x="2188856" y="1045197"/>
                  <a:pt x="1708462" y="1878528"/>
                </a:cubicBezTo>
                <a:cubicBezTo>
                  <a:pt x="1684913" y="1920901"/>
                  <a:pt x="1637815" y="1949150"/>
                  <a:pt x="1586008" y="1949150"/>
                </a:cubicBezTo>
                <a:cubicBezTo>
                  <a:pt x="1586008" y="1949150"/>
                  <a:pt x="1586008" y="1949150"/>
                  <a:pt x="625219" y="1949150"/>
                </a:cubicBezTo>
                <a:cubicBezTo>
                  <a:pt x="573412" y="1949150"/>
                  <a:pt x="526314" y="1920901"/>
                  <a:pt x="498056" y="1878528"/>
                </a:cubicBezTo>
                <a:cubicBezTo>
                  <a:pt x="498056" y="1878528"/>
                  <a:pt x="498056" y="1878528"/>
                  <a:pt x="17661" y="1045197"/>
                </a:cubicBezTo>
                <a:cubicBezTo>
                  <a:pt x="-5888" y="1002824"/>
                  <a:pt x="-5888" y="946327"/>
                  <a:pt x="17661" y="899246"/>
                </a:cubicBezTo>
                <a:cubicBezTo>
                  <a:pt x="17661" y="899246"/>
                  <a:pt x="17661" y="899246"/>
                  <a:pt x="498056" y="70622"/>
                </a:cubicBezTo>
                <a:cubicBezTo>
                  <a:pt x="526314" y="23541"/>
                  <a:pt x="573412" y="0"/>
                  <a:pt x="625219" y="0"/>
                </a:cubicBezTo>
                <a:close/>
              </a:path>
            </a:pathLst>
          </a:custGeom>
          <a:solidFill>
            <a:srgbClr val="00AFD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defTabSz="1219079">
              <a:spcBef>
                <a:spcPct val="20000"/>
              </a:spcBef>
            </a:pPr>
            <a:endParaRPr lang="en-US" sz="900" dirty="0">
              <a:solidFill>
                <a:schemeClr val="bg1"/>
              </a:solidFill>
              <a:latin typeface="Interstate" panose="02000503090000020004" pitchFamily="2" charset="0"/>
              <a:ea typeface="Tahoma" panose="020B0604030504040204" pitchFamily="34" charset="0"/>
              <a:cs typeface="Tahoma" panose="020B0604030504040204" pitchFamily="34" charset="0"/>
            </a:endParaRPr>
          </a:p>
        </p:txBody>
      </p:sp>
      <p:sp>
        <p:nvSpPr>
          <p:cNvPr id="10" name="TextBox 9">
            <a:extLst>
              <a:ext uri="{FF2B5EF4-FFF2-40B4-BE49-F238E27FC236}">
                <a16:creationId xmlns:a16="http://schemas.microsoft.com/office/drawing/2014/main" id="{F04BBA48-FD5E-40FC-8524-1C7664B49451}"/>
              </a:ext>
            </a:extLst>
          </p:cNvPr>
          <p:cNvSpPr txBox="1"/>
          <p:nvPr userDrawn="1"/>
        </p:nvSpPr>
        <p:spPr>
          <a:xfrm>
            <a:off x="2538103" y="1394572"/>
            <a:ext cx="3335369" cy="584775"/>
          </a:xfrm>
          <a:prstGeom prst="rect">
            <a:avLst/>
          </a:prstGeom>
          <a:noFill/>
        </p:spPr>
        <p:txBody>
          <a:bodyPr wrap="square">
            <a:spAutoFit/>
          </a:bodyPr>
          <a:lstStyle/>
          <a:p>
            <a:pPr marL="123126" algn="r">
              <a:buClr>
                <a:srgbClr val="F4BA00"/>
              </a:buClr>
              <a:buSzPct val="80000"/>
            </a:pPr>
            <a:r>
              <a:rPr lang="en-US" sz="1600" dirty="0">
                <a:solidFill>
                  <a:schemeClr val="bg1"/>
                </a:solidFill>
                <a:latin typeface="Interstate" panose="02000503090000020004" pitchFamily="2" charset="0"/>
                <a:ea typeface="Roboto" pitchFamily="2" charset="0"/>
              </a:rPr>
              <a:t>Mainstream audiences take entertainment for granted. </a:t>
            </a:r>
          </a:p>
        </p:txBody>
      </p:sp>
      <p:sp>
        <p:nvSpPr>
          <p:cNvPr id="11" name="Freeform: Shape 10">
            <a:extLst>
              <a:ext uri="{FF2B5EF4-FFF2-40B4-BE49-F238E27FC236}">
                <a16:creationId xmlns:a16="http://schemas.microsoft.com/office/drawing/2014/main" id="{8389A257-ABD5-418A-94BA-6D01FAA02D4E}"/>
              </a:ext>
            </a:extLst>
          </p:cNvPr>
          <p:cNvSpPr>
            <a:spLocks/>
          </p:cNvSpPr>
          <p:nvPr userDrawn="1"/>
        </p:nvSpPr>
        <p:spPr bwMode="auto">
          <a:xfrm rot="16200000" flipH="1">
            <a:off x="1889151" y="-462221"/>
            <a:ext cx="1501583" cy="4429906"/>
          </a:xfrm>
          <a:custGeom>
            <a:avLst/>
            <a:gdLst>
              <a:gd name="connsiteX0" fmla="*/ 0 w 1501583"/>
              <a:gd name="connsiteY0" fmla="*/ 1361772 h 3926152"/>
              <a:gd name="connsiteX1" fmla="*/ 0 w 1501583"/>
              <a:gd name="connsiteY1" fmla="*/ 1366102 h 3926152"/>
              <a:gd name="connsiteX2" fmla="*/ 0 w 1501583"/>
              <a:gd name="connsiteY2" fmla="*/ 1378735 h 3926152"/>
              <a:gd name="connsiteX3" fmla="*/ 0 w 1501583"/>
              <a:gd name="connsiteY3" fmla="*/ 1414631 h 3926152"/>
              <a:gd name="connsiteX4" fmla="*/ 0 w 1501583"/>
              <a:gd name="connsiteY4" fmla="*/ 1421940 h 3926152"/>
              <a:gd name="connsiteX5" fmla="*/ 0 w 1501583"/>
              <a:gd name="connsiteY5" fmla="*/ 1506297 h 3926152"/>
              <a:gd name="connsiteX6" fmla="*/ 0 w 1501583"/>
              <a:gd name="connsiteY6" fmla="*/ 1507872 h 3926152"/>
              <a:gd name="connsiteX7" fmla="*/ 0 w 1501583"/>
              <a:gd name="connsiteY7" fmla="*/ 1511080 h 3926152"/>
              <a:gd name="connsiteX8" fmla="*/ 0 w 1501583"/>
              <a:gd name="connsiteY8" fmla="*/ 1560889 h 3926152"/>
              <a:gd name="connsiteX9" fmla="*/ 0 w 1501583"/>
              <a:gd name="connsiteY9" fmla="*/ 1566110 h 3926152"/>
              <a:gd name="connsiteX10" fmla="*/ 0 w 1501583"/>
              <a:gd name="connsiteY10" fmla="*/ 1582820 h 3926152"/>
              <a:gd name="connsiteX11" fmla="*/ 0 w 1501583"/>
              <a:gd name="connsiteY11" fmla="*/ 1587218 h 3926152"/>
              <a:gd name="connsiteX12" fmla="*/ 0 w 1501583"/>
              <a:gd name="connsiteY12" fmla="*/ 1628134 h 3926152"/>
              <a:gd name="connsiteX13" fmla="*/ 0 w 1501583"/>
              <a:gd name="connsiteY13" fmla="*/ 1638161 h 3926152"/>
              <a:gd name="connsiteX14" fmla="*/ 0 w 1501583"/>
              <a:gd name="connsiteY14" fmla="*/ 1642634 h 3926152"/>
              <a:gd name="connsiteX15" fmla="*/ 0 w 1501583"/>
              <a:gd name="connsiteY15" fmla="*/ 1654294 h 3926152"/>
              <a:gd name="connsiteX16" fmla="*/ 0 w 1501583"/>
              <a:gd name="connsiteY16" fmla="*/ 1691178 h 3926152"/>
              <a:gd name="connsiteX17" fmla="*/ 0 w 1501583"/>
              <a:gd name="connsiteY17" fmla="*/ 1691605 h 3926152"/>
              <a:gd name="connsiteX18" fmla="*/ 0 w 1501583"/>
              <a:gd name="connsiteY18" fmla="*/ 1707783 h 3926152"/>
              <a:gd name="connsiteX19" fmla="*/ 0 w 1501583"/>
              <a:gd name="connsiteY19" fmla="*/ 1719562 h 3926152"/>
              <a:gd name="connsiteX20" fmla="*/ 0 w 1501583"/>
              <a:gd name="connsiteY20" fmla="*/ 1735251 h 3926152"/>
              <a:gd name="connsiteX21" fmla="*/ 0 w 1501583"/>
              <a:gd name="connsiteY21" fmla="*/ 1745370 h 3926152"/>
              <a:gd name="connsiteX22" fmla="*/ 0 w 1501583"/>
              <a:gd name="connsiteY22" fmla="*/ 1746815 h 3926152"/>
              <a:gd name="connsiteX23" fmla="*/ 0 w 1501583"/>
              <a:gd name="connsiteY23" fmla="*/ 1752186 h 3926152"/>
              <a:gd name="connsiteX24" fmla="*/ 0 w 1501583"/>
              <a:gd name="connsiteY24" fmla="*/ 1761358 h 3926152"/>
              <a:gd name="connsiteX25" fmla="*/ 0 w 1501583"/>
              <a:gd name="connsiteY25" fmla="*/ 1769370 h 3926152"/>
              <a:gd name="connsiteX26" fmla="*/ 0 w 1501583"/>
              <a:gd name="connsiteY26" fmla="*/ 1791303 h 3926152"/>
              <a:gd name="connsiteX27" fmla="*/ 0 w 1501583"/>
              <a:gd name="connsiteY27" fmla="*/ 1800751 h 3926152"/>
              <a:gd name="connsiteX28" fmla="*/ 0 w 1501583"/>
              <a:gd name="connsiteY28" fmla="*/ 1805203 h 3926152"/>
              <a:gd name="connsiteX29" fmla="*/ 0 w 1501583"/>
              <a:gd name="connsiteY29" fmla="*/ 1811774 h 3926152"/>
              <a:gd name="connsiteX30" fmla="*/ 0 w 1501583"/>
              <a:gd name="connsiteY30" fmla="*/ 1823339 h 3926152"/>
              <a:gd name="connsiteX31" fmla="*/ 0 w 1501583"/>
              <a:gd name="connsiteY31" fmla="*/ 1836617 h 3926152"/>
              <a:gd name="connsiteX32" fmla="*/ 0 w 1501583"/>
              <a:gd name="connsiteY32" fmla="*/ 1851032 h 3926152"/>
              <a:gd name="connsiteX33" fmla="*/ 0 w 1501583"/>
              <a:gd name="connsiteY33" fmla="*/ 1851116 h 3926152"/>
              <a:gd name="connsiteX34" fmla="*/ 0 w 1501583"/>
              <a:gd name="connsiteY34" fmla="*/ 1899660 h 3926152"/>
              <a:gd name="connsiteX35" fmla="*/ 0 w 1501583"/>
              <a:gd name="connsiteY35" fmla="*/ 1900087 h 3926152"/>
              <a:gd name="connsiteX36" fmla="*/ 0 w 1501583"/>
              <a:gd name="connsiteY36" fmla="*/ 1904048 h 3926152"/>
              <a:gd name="connsiteX37" fmla="*/ 0 w 1501583"/>
              <a:gd name="connsiteY37" fmla="*/ 1935783 h 3926152"/>
              <a:gd name="connsiteX38" fmla="*/ 0 w 1501583"/>
              <a:gd name="connsiteY38" fmla="*/ 1969840 h 3926152"/>
              <a:gd name="connsiteX39" fmla="*/ 0 w 1501583"/>
              <a:gd name="connsiteY39" fmla="*/ 2009233 h 3926152"/>
              <a:gd name="connsiteX40" fmla="*/ 0 w 1501583"/>
              <a:gd name="connsiteY40" fmla="*/ 2013686 h 3926152"/>
              <a:gd name="connsiteX41" fmla="*/ 0 w 1501583"/>
              <a:gd name="connsiteY41" fmla="*/ 2020257 h 3926152"/>
              <a:gd name="connsiteX42" fmla="*/ 0 w 1501583"/>
              <a:gd name="connsiteY42" fmla="*/ 2031822 h 3926152"/>
              <a:gd name="connsiteX43" fmla="*/ 0 w 1501583"/>
              <a:gd name="connsiteY43" fmla="*/ 2035093 h 3926152"/>
              <a:gd name="connsiteX44" fmla="*/ 0 w 1501583"/>
              <a:gd name="connsiteY44" fmla="*/ 2067337 h 3926152"/>
              <a:gd name="connsiteX45" fmla="*/ 0 w 1501583"/>
              <a:gd name="connsiteY45" fmla="*/ 2112531 h 3926152"/>
              <a:gd name="connsiteX46" fmla="*/ 0 w 1501583"/>
              <a:gd name="connsiteY46" fmla="*/ 2133570 h 3926152"/>
              <a:gd name="connsiteX47" fmla="*/ 0 w 1501583"/>
              <a:gd name="connsiteY47" fmla="*/ 2155521 h 3926152"/>
              <a:gd name="connsiteX48" fmla="*/ 0 w 1501583"/>
              <a:gd name="connsiteY48" fmla="*/ 2204132 h 3926152"/>
              <a:gd name="connsiteX49" fmla="*/ 0 w 1501583"/>
              <a:gd name="connsiteY49" fmla="*/ 2209010 h 3926152"/>
              <a:gd name="connsiteX50" fmla="*/ 0 w 1501583"/>
              <a:gd name="connsiteY50" fmla="*/ 2226608 h 3926152"/>
              <a:gd name="connsiteX51" fmla="*/ 0 w 1501583"/>
              <a:gd name="connsiteY51" fmla="*/ 2236478 h 3926152"/>
              <a:gd name="connsiteX52" fmla="*/ 0 w 1501583"/>
              <a:gd name="connsiteY52" fmla="*/ 2243576 h 3926152"/>
              <a:gd name="connsiteX53" fmla="*/ 0 w 1501583"/>
              <a:gd name="connsiteY53" fmla="*/ 2246597 h 3926152"/>
              <a:gd name="connsiteX54" fmla="*/ 0 w 1501583"/>
              <a:gd name="connsiteY54" fmla="*/ 2248043 h 3926152"/>
              <a:gd name="connsiteX55" fmla="*/ 0 w 1501583"/>
              <a:gd name="connsiteY55" fmla="*/ 2251433 h 3926152"/>
              <a:gd name="connsiteX56" fmla="*/ 0 w 1501583"/>
              <a:gd name="connsiteY56" fmla="*/ 2301059 h 3926152"/>
              <a:gd name="connsiteX57" fmla="*/ 0 w 1501583"/>
              <a:gd name="connsiteY57" fmla="*/ 2342053 h 3926152"/>
              <a:gd name="connsiteX58" fmla="*/ 0 w 1501583"/>
              <a:gd name="connsiteY58" fmla="*/ 2356896 h 3926152"/>
              <a:gd name="connsiteX59" fmla="*/ 0 w 1501583"/>
              <a:gd name="connsiteY59" fmla="*/ 2412616 h 3926152"/>
              <a:gd name="connsiteX60" fmla="*/ 0 w 1501583"/>
              <a:gd name="connsiteY60" fmla="*/ 2459916 h 3926152"/>
              <a:gd name="connsiteX61" fmla="*/ 0 w 1501583"/>
              <a:gd name="connsiteY61" fmla="*/ 2503339 h 3926152"/>
              <a:gd name="connsiteX62" fmla="*/ 0 w 1501583"/>
              <a:gd name="connsiteY62" fmla="*/ 2509542 h 3926152"/>
              <a:gd name="connsiteX63" fmla="*/ 0 w 1501583"/>
              <a:gd name="connsiteY63" fmla="*/ 2522175 h 3926152"/>
              <a:gd name="connsiteX64" fmla="*/ 0 w 1501583"/>
              <a:gd name="connsiteY64" fmla="*/ 2654519 h 3926152"/>
              <a:gd name="connsiteX65" fmla="*/ 0 w 1501583"/>
              <a:gd name="connsiteY65" fmla="*/ 2704328 h 3926152"/>
              <a:gd name="connsiteX66" fmla="*/ 0 w 1501583"/>
              <a:gd name="connsiteY66" fmla="*/ 2726260 h 3926152"/>
              <a:gd name="connsiteX67" fmla="*/ 0 w 1501583"/>
              <a:gd name="connsiteY67" fmla="*/ 2771573 h 3926152"/>
              <a:gd name="connsiteX68" fmla="*/ 0 w 1501583"/>
              <a:gd name="connsiteY68" fmla="*/ 2786073 h 3926152"/>
              <a:gd name="connsiteX69" fmla="*/ 0 w 1501583"/>
              <a:gd name="connsiteY69" fmla="*/ 2834617 h 3926152"/>
              <a:gd name="connsiteX70" fmla="*/ 0 w 1501583"/>
              <a:gd name="connsiteY70" fmla="*/ 2835044 h 3926152"/>
              <a:gd name="connsiteX71" fmla="*/ 1 w 1501583"/>
              <a:gd name="connsiteY71" fmla="*/ 2944191 h 3926152"/>
              <a:gd name="connsiteX72" fmla="*/ 1 w 1501583"/>
              <a:gd name="connsiteY72" fmla="*/ 2948642 h 3926152"/>
              <a:gd name="connsiteX73" fmla="*/ 1 w 1501583"/>
              <a:gd name="connsiteY73" fmla="*/ 2955214 h 3926152"/>
              <a:gd name="connsiteX74" fmla="*/ 1 w 1501583"/>
              <a:gd name="connsiteY74" fmla="*/ 2966779 h 3926152"/>
              <a:gd name="connsiteX75" fmla="*/ 1 w 1501583"/>
              <a:gd name="connsiteY75" fmla="*/ 3047488 h 3926152"/>
              <a:gd name="connsiteX76" fmla="*/ 1 w 1501583"/>
              <a:gd name="connsiteY76" fmla="*/ 3444498 h 3926152"/>
              <a:gd name="connsiteX77" fmla="*/ 54406 w 1501583"/>
              <a:gd name="connsiteY77" fmla="*/ 3542463 h 3926152"/>
              <a:gd name="connsiteX78" fmla="*/ 692759 w 1501583"/>
              <a:gd name="connsiteY78" fmla="*/ 3912547 h 3926152"/>
              <a:gd name="connsiteX79" fmla="*/ 805197 w 1501583"/>
              <a:gd name="connsiteY79" fmla="*/ 3912547 h 3926152"/>
              <a:gd name="connsiteX80" fmla="*/ 1447177 w 1501583"/>
              <a:gd name="connsiteY80" fmla="*/ 3542463 h 3926152"/>
              <a:gd name="connsiteX81" fmla="*/ 1501583 w 1501583"/>
              <a:gd name="connsiteY81" fmla="*/ 3444498 h 3926152"/>
              <a:gd name="connsiteX82" fmla="*/ 1501583 w 1501583"/>
              <a:gd name="connsiteY82" fmla="*/ 3016587 h 3926152"/>
              <a:gd name="connsiteX83" fmla="*/ 1501583 w 1501583"/>
              <a:gd name="connsiteY83" fmla="*/ 2966779 h 3926152"/>
              <a:gd name="connsiteX84" fmla="*/ 1501583 w 1501583"/>
              <a:gd name="connsiteY84" fmla="*/ 2944846 h 3926152"/>
              <a:gd name="connsiteX85" fmla="*/ 1501583 w 1501583"/>
              <a:gd name="connsiteY85" fmla="*/ 2899533 h 3926152"/>
              <a:gd name="connsiteX86" fmla="*/ 1501583 w 1501583"/>
              <a:gd name="connsiteY86" fmla="*/ 2885033 h 3926152"/>
              <a:gd name="connsiteX87" fmla="*/ 1501583 w 1501583"/>
              <a:gd name="connsiteY87" fmla="*/ 2836490 h 3926152"/>
              <a:gd name="connsiteX88" fmla="*/ 1501583 w 1501583"/>
              <a:gd name="connsiteY88" fmla="*/ 2836063 h 3926152"/>
              <a:gd name="connsiteX89" fmla="*/ 1501583 w 1501583"/>
              <a:gd name="connsiteY89" fmla="*/ 2796849 h 3926152"/>
              <a:gd name="connsiteX90" fmla="*/ 1501583 w 1501583"/>
              <a:gd name="connsiteY90" fmla="*/ 2766310 h 3926152"/>
              <a:gd name="connsiteX91" fmla="*/ 1501583 w 1501583"/>
              <a:gd name="connsiteY91" fmla="*/ 2743360 h 3926152"/>
              <a:gd name="connsiteX92" fmla="*/ 1501583 w 1501583"/>
              <a:gd name="connsiteY92" fmla="*/ 2726916 h 3926152"/>
              <a:gd name="connsiteX93" fmla="*/ 1501583 w 1501583"/>
              <a:gd name="connsiteY93" fmla="*/ 2722464 h 3926152"/>
              <a:gd name="connsiteX94" fmla="*/ 1501583 w 1501583"/>
              <a:gd name="connsiteY94" fmla="*/ 2715892 h 3926152"/>
              <a:gd name="connsiteX95" fmla="*/ 1501583 w 1501583"/>
              <a:gd name="connsiteY95" fmla="*/ 2709207 h 3926152"/>
              <a:gd name="connsiteX96" fmla="*/ 1501583 w 1501583"/>
              <a:gd name="connsiteY96" fmla="*/ 2705774 h 3926152"/>
              <a:gd name="connsiteX97" fmla="*/ 1501583 w 1501583"/>
              <a:gd name="connsiteY97" fmla="*/ 2704328 h 3926152"/>
              <a:gd name="connsiteX98" fmla="*/ 1501583 w 1501583"/>
              <a:gd name="connsiteY98" fmla="*/ 2623618 h 3926152"/>
              <a:gd name="connsiteX99" fmla="*/ 1501583 w 1501583"/>
              <a:gd name="connsiteY99" fmla="*/ 2522100 h 3926152"/>
              <a:gd name="connsiteX100" fmla="*/ 1501583 w 1501583"/>
              <a:gd name="connsiteY100" fmla="*/ 2509542 h 3926152"/>
              <a:gd name="connsiteX101" fmla="*/ 1501583 w 1501583"/>
              <a:gd name="connsiteY101" fmla="*/ 2439555 h 3926152"/>
              <a:gd name="connsiteX102" fmla="*/ 1501583 w 1501583"/>
              <a:gd name="connsiteY102" fmla="*/ 2323534 h 3926152"/>
              <a:gd name="connsiteX103" fmla="*/ 1501583 w 1501583"/>
              <a:gd name="connsiteY103" fmla="*/ 2301059 h 3926152"/>
              <a:gd name="connsiteX104" fmla="*/ 1501583 w 1501583"/>
              <a:gd name="connsiteY104" fmla="*/ 2276235 h 3926152"/>
              <a:gd name="connsiteX105" fmla="*/ 1501583 w 1501583"/>
              <a:gd name="connsiteY105" fmla="*/ 2265228 h 3926152"/>
              <a:gd name="connsiteX106" fmla="*/ 1501583 w 1501583"/>
              <a:gd name="connsiteY106" fmla="*/ 2248043 h 3926152"/>
              <a:gd name="connsiteX107" fmla="*/ 1501583 w 1501583"/>
              <a:gd name="connsiteY107" fmla="*/ 2247544 h 3926152"/>
              <a:gd name="connsiteX108" fmla="*/ 1501583 w 1501583"/>
              <a:gd name="connsiteY108" fmla="*/ 2229225 h 3926152"/>
              <a:gd name="connsiteX109" fmla="*/ 1501583 w 1501583"/>
              <a:gd name="connsiteY109" fmla="*/ 2226608 h 3926152"/>
              <a:gd name="connsiteX110" fmla="*/ 1501583 w 1501583"/>
              <a:gd name="connsiteY110" fmla="*/ 2170770 h 3926152"/>
              <a:gd name="connsiteX111" fmla="*/ 1501583 w 1501583"/>
              <a:gd name="connsiteY111" fmla="*/ 2117754 h 3926152"/>
              <a:gd name="connsiteX112" fmla="*/ 1501583 w 1501583"/>
              <a:gd name="connsiteY112" fmla="*/ 2081631 h 3926152"/>
              <a:gd name="connsiteX113" fmla="*/ 1501583 w 1501583"/>
              <a:gd name="connsiteY113" fmla="*/ 2056745 h 3926152"/>
              <a:gd name="connsiteX114" fmla="*/ 1501583 w 1501583"/>
              <a:gd name="connsiteY114" fmla="*/ 2031822 h 3926152"/>
              <a:gd name="connsiteX115" fmla="*/ 1501583 w 1501583"/>
              <a:gd name="connsiteY115" fmla="*/ 2009890 h 3926152"/>
              <a:gd name="connsiteX116" fmla="*/ 1501583 w 1501583"/>
              <a:gd name="connsiteY116" fmla="*/ 2003729 h 3926152"/>
              <a:gd name="connsiteX117" fmla="*/ 1501583 w 1501583"/>
              <a:gd name="connsiteY117" fmla="*/ 1964577 h 3926152"/>
              <a:gd name="connsiteX118" fmla="*/ 1501583 w 1501583"/>
              <a:gd name="connsiteY118" fmla="*/ 1957899 h 3926152"/>
              <a:gd name="connsiteX119" fmla="*/ 1501583 w 1501583"/>
              <a:gd name="connsiteY119" fmla="*/ 1950077 h 3926152"/>
              <a:gd name="connsiteX120" fmla="*/ 1501583 w 1501583"/>
              <a:gd name="connsiteY120" fmla="*/ 1904883 h 3926152"/>
              <a:gd name="connsiteX121" fmla="*/ 1501583 w 1501583"/>
              <a:gd name="connsiteY121" fmla="*/ 1901533 h 3926152"/>
              <a:gd name="connsiteX122" fmla="*/ 1501583 w 1501583"/>
              <a:gd name="connsiteY122" fmla="*/ 1901105 h 3926152"/>
              <a:gd name="connsiteX123" fmla="*/ 1501583 w 1501583"/>
              <a:gd name="connsiteY123" fmla="*/ 1873148 h 3926152"/>
              <a:gd name="connsiteX124" fmla="*/ 1501583 w 1501583"/>
              <a:gd name="connsiteY124" fmla="*/ 1861892 h 3926152"/>
              <a:gd name="connsiteX125" fmla="*/ 1501583 w 1501583"/>
              <a:gd name="connsiteY125" fmla="*/ 1831352 h 3926152"/>
              <a:gd name="connsiteX126" fmla="*/ 1501583 w 1501583"/>
              <a:gd name="connsiteY126" fmla="*/ 1823339 h 3926152"/>
              <a:gd name="connsiteX127" fmla="*/ 1501583 w 1501583"/>
              <a:gd name="connsiteY127" fmla="*/ 1820132 h 3926152"/>
              <a:gd name="connsiteX128" fmla="*/ 1501583 w 1501583"/>
              <a:gd name="connsiteY128" fmla="*/ 1808403 h 3926152"/>
              <a:gd name="connsiteX129" fmla="*/ 1501583 w 1501583"/>
              <a:gd name="connsiteY129" fmla="*/ 1801407 h 3926152"/>
              <a:gd name="connsiteX130" fmla="*/ 1501583 w 1501583"/>
              <a:gd name="connsiteY130" fmla="*/ 1791959 h 3926152"/>
              <a:gd name="connsiteX131" fmla="*/ 1501583 w 1501583"/>
              <a:gd name="connsiteY131" fmla="*/ 1787507 h 3926152"/>
              <a:gd name="connsiteX132" fmla="*/ 1501583 w 1501583"/>
              <a:gd name="connsiteY132" fmla="*/ 1780936 h 3926152"/>
              <a:gd name="connsiteX133" fmla="*/ 1501583 w 1501583"/>
              <a:gd name="connsiteY133" fmla="*/ 1774250 h 3926152"/>
              <a:gd name="connsiteX134" fmla="*/ 1501583 w 1501583"/>
              <a:gd name="connsiteY134" fmla="*/ 1770816 h 3926152"/>
              <a:gd name="connsiteX135" fmla="*/ 1501583 w 1501583"/>
              <a:gd name="connsiteY135" fmla="*/ 1769370 h 3926152"/>
              <a:gd name="connsiteX136" fmla="*/ 1501583 w 1501583"/>
              <a:gd name="connsiteY136" fmla="*/ 1756094 h 3926152"/>
              <a:gd name="connsiteX137" fmla="*/ 1501583 w 1501583"/>
              <a:gd name="connsiteY137" fmla="*/ 1748391 h 3926152"/>
              <a:gd name="connsiteX138" fmla="*/ 1501583 w 1501583"/>
              <a:gd name="connsiteY138" fmla="*/ 1746815 h 3926152"/>
              <a:gd name="connsiteX139" fmla="*/ 1501583 w 1501583"/>
              <a:gd name="connsiteY139" fmla="*/ 1741594 h 3926152"/>
              <a:gd name="connsiteX140" fmla="*/ 1501583 w 1501583"/>
              <a:gd name="connsiteY140" fmla="*/ 1693050 h 3926152"/>
              <a:gd name="connsiteX141" fmla="*/ 1501583 w 1501583"/>
              <a:gd name="connsiteY141" fmla="*/ 1692623 h 3926152"/>
              <a:gd name="connsiteX142" fmla="*/ 1501583 w 1501583"/>
              <a:gd name="connsiteY142" fmla="*/ 1688662 h 3926152"/>
              <a:gd name="connsiteX143" fmla="*/ 1501583 w 1501583"/>
              <a:gd name="connsiteY143" fmla="*/ 1688577 h 3926152"/>
              <a:gd name="connsiteX144" fmla="*/ 1501583 w 1501583"/>
              <a:gd name="connsiteY144" fmla="*/ 1653410 h 3926152"/>
              <a:gd name="connsiteX145" fmla="*/ 1501583 w 1501583"/>
              <a:gd name="connsiteY145" fmla="*/ 1622871 h 3926152"/>
              <a:gd name="connsiteX146" fmla="*/ 1501583 w 1501583"/>
              <a:gd name="connsiteY146" fmla="*/ 1616526 h 3926152"/>
              <a:gd name="connsiteX147" fmla="*/ 1501583 w 1501583"/>
              <a:gd name="connsiteY147" fmla="*/ 1600392 h 3926152"/>
              <a:gd name="connsiteX148" fmla="*/ 1501583 w 1501583"/>
              <a:gd name="connsiteY148" fmla="*/ 1599921 h 3926152"/>
              <a:gd name="connsiteX149" fmla="*/ 1501583 w 1501583"/>
              <a:gd name="connsiteY149" fmla="*/ 1587144 h 3926152"/>
              <a:gd name="connsiteX150" fmla="*/ 1501583 w 1501583"/>
              <a:gd name="connsiteY150" fmla="*/ 1583477 h 3926152"/>
              <a:gd name="connsiteX151" fmla="*/ 1501583 w 1501583"/>
              <a:gd name="connsiteY151" fmla="*/ 1579025 h 3926152"/>
              <a:gd name="connsiteX152" fmla="*/ 1501583 w 1501583"/>
              <a:gd name="connsiteY152" fmla="*/ 1572453 h 3926152"/>
              <a:gd name="connsiteX153" fmla="*/ 1501583 w 1501583"/>
              <a:gd name="connsiteY153" fmla="*/ 1565767 h 3926152"/>
              <a:gd name="connsiteX154" fmla="*/ 1501583 w 1501583"/>
              <a:gd name="connsiteY154" fmla="*/ 1562334 h 3926152"/>
              <a:gd name="connsiteX155" fmla="*/ 1501583 w 1501583"/>
              <a:gd name="connsiteY155" fmla="*/ 1560889 h 3926152"/>
              <a:gd name="connsiteX156" fmla="*/ 1501583 w 1501583"/>
              <a:gd name="connsiteY156" fmla="*/ 1546904 h 3926152"/>
              <a:gd name="connsiteX157" fmla="*/ 1501583 w 1501583"/>
              <a:gd name="connsiteY157" fmla="*/ 1519437 h 3926152"/>
              <a:gd name="connsiteX158" fmla="*/ 1501583 w 1501583"/>
              <a:gd name="connsiteY158" fmla="*/ 1509317 h 3926152"/>
              <a:gd name="connsiteX159" fmla="*/ 1501583 w 1501583"/>
              <a:gd name="connsiteY159" fmla="*/ 1507872 h 3926152"/>
              <a:gd name="connsiteX160" fmla="*/ 1501583 w 1501583"/>
              <a:gd name="connsiteY160" fmla="*/ 1504598 h 3926152"/>
              <a:gd name="connsiteX161" fmla="*/ 1501583 w 1501583"/>
              <a:gd name="connsiteY161" fmla="*/ 1502501 h 3926152"/>
              <a:gd name="connsiteX162" fmla="*/ 1501583 w 1501583"/>
              <a:gd name="connsiteY162" fmla="*/ 1415218 h 3926152"/>
              <a:gd name="connsiteX163" fmla="*/ 1501583 w 1501583"/>
              <a:gd name="connsiteY163" fmla="*/ 1361772 h 3926152"/>
              <a:gd name="connsiteX164" fmla="*/ 1501582 w 1501583"/>
              <a:gd name="connsiteY164" fmla="*/ 1361772 h 3926152"/>
              <a:gd name="connsiteX165" fmla="*/ 1501582 w 1501583"/>
              <a:gd name="connsiteY165" fmla="*/ 1311995 h 3926152"/>
              <a:gd name="connsiteX166" fmla="*/ 1501582 w 1501583"/>
              <a:gd name="connsiteY166" fmla="*/ 1274764 h 3926152"/>
              <a:gd name="connsiteX167" fmla="*/ 1497958 w 1501583"/>
              <a:gd name="connsiteY167" fmla="*/ 1247868 h 3926152"/>
              <a:gd name="connsiteX168" fmla="*/ 1501582 w 1501583"/>
              <a:gd name="connsiteY168" fmla="*/ 1220919 h 3926152"/>
              <a:gd name="connsiteX169" fmla="*/ 1501582 w 1501583"/>
              <a:gd name="connsiteY169" fmla="*/ 480747 h 3926152"/>
              <a:gd name="connsiteX170" fmla="*/ 1447176 w 1501583"/>
              <a:gd name="connsiteY170" fmla="*/ 386412 h 3926152"/>
              <a:gd name="connsiteX171" fmla="*/ 805196 w 1501583"/>
              <a:gd name="connsiteY171" fmla="*/ 16327 h 3926152"/>
              <a:gd name="connsiteX172" fmla="*/ 692758 w 1501583"/>
              <a:gd name="connsiteY172" fmla="*/ 16327 h 3926152"/>
              <a:gd name="connsiteX173" fmla="*/ 54404 w 1501583"/>
              <a:gd name="connsiteY173" fmla="*/ 386413 h 3926152"/>
              <a:gd name="connsiteX174" fmla="*/ 0 w 1501583"/>
              <a:gd name="connsiteY174" fmla="*/ 480748 h 3926152"/>
              <a:gd name="connsiteX175" fmla="*/ 0 w 1501583"/>
              <a:gd name="connsiteY175" fmla="*/ 1220919 h 3926152"/>
              <a:gd name="connsiteX176" fmla="*/ 3151 w 1501583"/>
              <a:gd name="connsiteY176" fmla="*/ 1247869 h 3926152"/>
              <a:gd name="connsiteX177" fmla="*/ 0 w 1501583"/>
              <a:gd name="connsiteY177" fmla="*/ 1274765 h 3926152"/>
              <a:gd name="connsiteX178" fmla="*/ 0 w 1501583"/>
              <a:gd name="connsiteY178" fmla="*/ 1361772 h 392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501583" h="3926152">
                <a:moveTo>
                  <a:pt x="0" y="1361772"/>
                </a:moveTo>
                <a:lnTo>
                  <a:pt x="0" y="1366102"/>
                </a:lnTo>
                <a:lnTo>
                  <a:pt x="0" y="1378735"/>
                </a:lnTo>
                <a:lnTo>
                  <a:pt x="0" y="1414631"/>
                </a:lnTo>
                <a:lnTo>
                  <a:pt x="0" y="1421940"/>
                </a:lnTo>
                <a:lnTo>
                  <a:pt x="0" y="1506297"/>
                </a:lnTo>
                <a:lnTo>
                  <a:pt x="0" y="1507872"/>
                </a:lnTo>
                <a:lnTo>
                  <a:pt x="0" y="1511080"/>
                </a:lnTo>
                <a:lnTo>
                  <a:pt x="0" y="1560889"/>
                </a:lnTo>
                <a:lnTo>
                  <a:pt x="0" y="1566110"/>
                </a:lnTo>
                <a:lnTo>
                  <a:pt x="0" y="1582820"/>
                </a:lnTo>
                <a:lnTo>
                  <a:pt x="0" y="1587218"/>
                </a:lnTo>
                <a:lnTo>
                  <a:pt x="0" y="1628134"/>
                </a:lnTo>
                <a:lnTo>
                  <a:pt x="0" y="1638161"/>
                </a:lnTo>
                <a:lnTo>
                  <a:pt x="0" y="1642634"/>
                </a:lnTo>
                <a:lnTo>
                  <a:pt x="0" y="1654294"/>
                </a:lnTo>
                <a:lnTo>
                  <a:pt x="0" y="1691178"/>
                </a:lnTo>
                <a:lnTo>
                  <a:pt x="0" y="1691605"/>
                </a:lnTo>
                <a:lnTo>
                  <a:pt x="0" y="1707783"/>
                </a:lnTo>
                <a:lnTo>
                  <a:pt x="0" y="1719562"/>
                </a:lnTo>
                <a:lnTo>
                  <a:pt x="0" y="1735251"/>
                </a:lnTo>
                <a:lnTo>
                  <a:pt x="0" y="1745370"/>
                </a:lnTo>
                <a:lnTo>
                  <a:pt x="0" y="1746815"/>
                </a:lnTo>
                <a:lnTo>
                  <a:pt x="0" y="1752186"/>
                </a:lnTo>
                <a:lnTo>
                  <a:pt x="0" y="1761358"/>
                </a:lnTo>
                <a:lnTo>
                  <a:pt x="0" y="1769370"/>
                </a:lnTo>
                <a:lnTo>
                  <a:pt x="0" y="1791303"/>
                </a:lnTo>
                <a:lnTo>
                  <a:pt x="0" y="1800751"/>
                </a:lnTo>
                <a:lnTo>
                  <a:pt x="0" y="1805203"/>
                </a:lnTo>
                <a:lnTo>
                  <a:pt x="0" y="1811774"/>
                </a:lnTo>
                <a:cubicBezTo>
                  <a:pt x="0" y="1823339"/>
                  <a:pt x="0" y="1823339"/>
                  <a:pt x="0" y="1823339"/>
                </a:cubicBezTo>
                <a:lnTo>
                  <a:pt x="0" y="1836617"/>
                </a:lnTo>
                <a:lnTo>
                  <a:pt x="0" y="1851032"/>
                </a:lnTo>
                <a:lnTo>
                  <a:pt x="0" y="1851116"/>
                </a:lnTo>
                <a:lnTo>
                  <a:pt x="0" y="1899660"/>
                </a:lnTo>
                <a:lnTo>
                  <a:pt x="0" y="1900087"/>
                </a:lnTo>
                <a:lnTo>
                  <a:pt x="0" y="1904048"/>
                </a:lnTo>
                <a:lnTo>
                  <a:pt x="0" y="1935783"/>
                </a:lnTo>
                <a:lnTo>
                  <a:pt x="0" y="1969840"/>
                </a:lnTo>
                <a:lnTo>
                  <a:pt x="0" y="2009233"/>
                </a:lnTo>
                <a:lnTo>
                  <a:pt x="0" y="2013686"/>
                </a:lnTo>
                <a:lnTo>
                  <a:pt x="0" y="2020257"/>
                </a:lnTo>
                <a:lnTo>
                  <a:pt x="0" y="2031822"/>
                </a:lnTo>
                <a:lnTo>
                  <a:pt x="0" y="2035093"/>
                </a:lnTo>
                <a:lnTo>
                  <a:pt x="0" y="2067337"/>
                </a:lnTo>
                <a:lnTo>
                  <a:pt x="0" y="2112531"/>
                </a:lnTo>
                <a:lnTo>
                  <a:pt x="0" y="2133570"/>
                </a:lnTo>
                <a:lnTo>
                  <a:pt x="0" y="2155521"/>
                </a:lnTo>
                <a:lnTo>
                  <a:pt x="0" y="2204132"/>
                </a:lnTo>
                <a:lnTo>
                  <a:pt x="0" y="2209010"/>
                </a:lnTo>
                <a:lnTo>
                  <a:pt x="0" y="2226608"/>
                </a:lnTo>
                <a:lnTo>
                  <a:pt x="0" y="2236478"/>
                </a:lnTo>
                <a:lnTo>
                  <a:pt x="0" y="2243576"/>
                </a:lnTo>
                <a:lnTo>
                  <a:pt x="0" y="2246597"/>
                </a:lnTo>
                <a:lnTo>
                  <a:pt x="0" y="2248043"/>
                </a:lnTo>
                <a:lnTo>
                  <a:pt x="0" y="2251433"/>
                </a:lnTo>
                <a:cubicBezTo>
                  <a:pt x="0" y="2301059"/>
                  <a:pt x="0" y="2301059"/>
                  <a:pt x="0" y="2301059"/>
                </a:cubicBezTo>
                <a:lnTo>
                  <a:pt x="0" y="2342053"/>
                </a:lnTo>
                <a:lnTo>
                  <a:pt x="0" y="2356896"/>
                </a:lnTo>
                <a:lnTo>
                  <a:pt x="0" y="2412616"/>
                </a:lnTo>
                <a:lnTo>
                  <a:pt x="0" y="2459916"/>
                </a:lnTo>
                <a:lnTo>
                  <a:pt x="0" y="2503339"/>
                </a:lnTo>
                <a:lnTo>
                  <a:pt x="0" y="2509542"/>
                </a:lnTo>
                <a:lnTo>
                  <a:pt x="0" y="2522175"/>
                </a:lnTo>
                <a:cubicBezTo>
                  <a:pt x="0" y="2571575"/>
                  <a:pt x="0" y="2615487"/>
                  <a:pt x="0" y="2654519"/>
                </a:cubicBezTo>
                <a:lnTo>
                  <a:pt x="0" y="2704328"/>
                </a:lnTo>
                <a:lnTo>
                  <a:pt x="0" y="2726260"/>
                </a:lnTo>
                <a:lnTo>
                  <a:pt x="0" y="2771573"/>
                </a:lnTo>
                <a:lnTo>
                  <a:pt x="0" y="2786073"/>
                </a:lnTo>
                <a:lnTo>
                  <a:pt x="0" y="2834617"/>
                </a:lnTo>
                <a:lnTo>
                  <a:pt x="0" y="2835044"/>
                </a:lnTo>
                <a:cubicBezTo>
                  <a:pt x="1" y="2893593"/>
                  <a:pt x="1" y="2926120"/>
                  <a:pt x="1" y="2944191"/>
                </a:cubicBezTo>
                <a:lnTo>
                  <a:pt x="1" y="2948642"/>
                </a:lnTo>
                <a:lnTo>
                  <a:pt x="1" y="2955214"/>
                </a:lnTo>
                <a:cubicBezTo>
                  <a:pt x="1" y="2966779"/>
                  <a:pt x="1" y="2966779"/>
                  <a:pt x="1" y="2966779"/>
                </a:cubicBezTo>
                <a:lnTo>
                  <a:pt x="1" y="3047488"/>
                </a:lnTo>
                <a:cubicBezTo>
                  <a:pt x="1" y="3444498"/>
                  <a:pt x="1" y="3444498"/>
                  <a:pt x="1" y="3444498"/>
                </a:cubicBezTo>
                <a:cubicBezTo>
                  <a:pt x="1" y="3484409"/>
                  <a:pt x="18136" y="3520693"/>
                  <a:pt x="54406" y="3542463"/>
                </a:cubicBezTo>
                <a:cubicBezTo>
                  <a:pt x="692759" y="3912547"/>
                  <a:pt x="692759" y="3912547"/>
                  <a:pt x="692759" y="3912547"/>
                </a:cubicBezTo>
                <a:cubicBezTo>
                  <a:pt x="729030" y="3930688"/>
                  <a:pt x="772554" y="3930688"/>
                  <a:pt x="805197" y="3912547"/>
                </a:cubicBezTo>
                <a:cubicBezTo>
                  <a:pt x="1447177" y="3542463"/>
                  <a:pt x="1447177" y="3542463"/>
                  <a:pt x="1447177" y="3542463"/>
                </a:cubicBezTo>
                <a:cubicBezTo>
                  <a:pt x="1479820" y="3520693"/>
                  <a:pt x="1501583" y="3484409"/>
                  <a:pt x="1501583" y="3444498"/>
                </a:cubicBezTo>
                <a:cubicBezTo>
                  <a:pt x="1501583" y="3259456"/>
                  <a:pt x="1501583" y="3120674"/>
                  <a:pt x="1501583" y="3016587"/>
                </a:cubicBezTo>
                <a:lnTo>
                  <a:pt x="1501583" y="2966779"/>
                </a:lnTo>
                <a:lnTo>
                  <a:pt x="1501583" y="2944846"/>
                </a:lnTo>
                <a:lnTo>
                  <a:pt x="1501583" y="2899533"/>
                </a:lnTo>
                <a:lnTo>
                  <a:pt x="1501583" y="2885033"/>
                </a:lnTo>
                <a:lnTo>
                  <a:pt x="1501583" y="2836490"/>
                </a:lnTo>
                <a:lnTo>
                  <a:pt x="1501583" y="2836063"/>
                </a:lnTo>
                <a:lnTo>
                  <a:pt x="1501583" y="2796849"/>
                </a:lnTo>
                <a:lnTo>
                  <a:pt x="1501583" y="2766310"/>
                </a:lnTo>
                <a:lnTo>
                  <a:pt x="1501583" y="2743360"/>
                </a:lnTo>
                <a:lnTo>
                  <a:pt x="1501583" y="2726916"/>
                </a:lnTo>
                <a:lnTo>
                  <a:pt x="1501583" y="2722464"/>
                </a:lnTo>
                <a:lnTo>
                  <a:pt x="1501583" y="2715892"/>
                </a:lnTo>
                <a:lnTo>
                  <a:pt x="1501583" y="2709207"/>
                </a:lnTo>
                <a:lnTo>
                  <a:pt x="1501583" y="2705774"/>
                </a:lnTo>
                <a:lnTo>
                  <a:pt x="1501583" y="2704328"/>
                </a:lnTo>
                <a:lnTo>
                  <a:pt x="1501583" y="2623618"/>
                </a:lnTo>
                <a:cubicBezTo>
                  <a:pt x="1501583" y="2586399"/>
                  <a:pt x="1501583" y="2552668"/>
                  <a:pt x="1501583" y="2522100"/>
                </a:cubicBezTo>
                <a:lnTo>
                  <a:pt x="1501583" y="2509542"/>
                </a:lnTo>
                <a:lnTo>
                  <a:pt x="1501583" y="2439555"/>
                </a:lnTo>
                <a:cubicBezTo>
                  <a:pt x="1501583" y="2390413"/>
                  <a:pt x="1501583" y="2352612"/>
                  <a:pt x="1501583" y="2323534"/>
                </a:cubicBezTo>
                <a:lnTo>
                  <a:pt x="1501583" y="2301059"/>
                </a:lnTo>
                <a:lnTo>
                  <a:pt x="1501583" y="2276235"/>
                </a:lnTo>
                <a:lnTo>
                  <a:pt x="1501583" y="2265228"/>
                </a:lnTo>
                <a:lnTo>
                  <a:pt x="1501583" y="2248043"/>
                </a:lnTo>
                <a:lnTo>
                  <a:pt x="1501583" y="2247544"/>
                </a:lnTo>
                <a:lnTo>
                  <a:pt x="1501583" y="2229225"/>
                </a:lnTo>
                <a:lnTo>
                  <a:pt x="1501583" y="2226608"/>
                </a:lnTo>
                <a:lnTo>
                  <a:pt x="1501583" y="2170770"/>
                </a:lnTo>
                <a:lnTo>
                  <a:pt x="1501583" y="2117754"/>
                </a:lnTo>
                <a:lnTo>
                  <a:pt x="1501583" y="2081631"/>
                </a:lnTo>
                <a:lnTo>
                  <a:pt x="1501583" y="2056745"/>
                </a:lnTo>
                <a:lnTo>
                  <a:pt x="1501583" y="2031822"/>
                </a:lnTo>
                <a:lnTo>
                  <a:pt x="1501583" y="2009890"/>
                </a:lnTo>
                <a:lnTo>
                  <a:pt x="1501583" y="2003729"/>
                </a:lnTo>
                <a:lnTo>
                  <a:pt x="1501583" y="1964577"/>
                </a:lnTo>
                <a:lnTo>
                  <a:pt x="1501583" y="1957899"/>
                </a:lnTo>
                <a:lnTo>
                  <a:pt x="1501583" y="1950077"/>
                </a:lnTo>
                <a:lnTo>
                  <a:pt x="1501583" y="1904883"/>
                </a:lnTo>
                <a:lnTo>
                  <a:pt x="1501583" y="1901533"/>
                </a:lnTo>
                <a:lnTo>
                  <a:pt x="1501583" y="1901105"/>
                </a:lnTo>
                <a:lnTo>
                  <a:pt x="1501583" y="1873148"/>
                </a:lnTo>
                <a:lnTo>
                  <a:pt x="1501583" y="1861892"/>
                </a:lnTo>
                <a:lnTo>
                  <a:pt x="1501583" y="1831352"/>
                </a:lnTo>
                <a:lnTo>
                  <a:pt x="1501583" y="1823339"/>
                </a:lnTo>
                <a:lnTo>
                  <a:pt x="1501583" y="1820132"/>
                </a:lnTo>
                <a:lnTo>
                  <a:pt x="1501583" y="1808403"/>
                </a:lnTo>
                <a:lnTo>
                  <a:pt x="1501583" y="1801407"/>
                </a:lnTo>
                <a:lnTo>
                  <a:pt x="1501583" y="1791959"/>
                </a:lnTo>
                <a:lnTo>
                  <a:pt x="1501583" y="1787507"/>
                </a:lnTo>
                <a:lnTo>
                  <a:pt x="1501583" y="1780936"/>
                </a:lnTo>
                <a:lnTo>
                  <a:pt x="1501583" y="1774250"/>
                </a:lnTo>
                <a:lnTo>
                  <a:pt x="1501583" y="1770816"/>
                </a:lnTo>
                <a:lnTo>
                  <a:pt x="1501583" y="1769370"/>
                </a:lnTo>
                <a:lnTo>
                  <a:pt x="1501583" y="1756094"/>
                </a:lnTo>
                <a:lnTo>
                  <a:pt x="1501583" y="1748391"/>
                </a:lnTo>
                <a:lnTo>
                  <a:pt x="1501583" y="1746815"/>
                </a:lnTo>
                <a:lnTo>
                  <a:pt x="1501583" y="1741594"/>
                </a:lnTo>
                <a:lnTo>
                  <a:pt x="1501583" y="1693050"/>
                </a:lnTo>
                <a:lnTo>
                  <a:pt x="1501583" y="1692623"/>
                </a:lnTo>
                <a:lnTo>
                  <a:pt x="1501583" y="1688662"/>
                </a:lnTo>
                <a:lnTo>
                  <a:pt x="1501583" y="1688577"/>
                </a:lnTo>
                <a:lnTo>
                  <a:pt x="1501583" y="1653410"/>
                </a:lnTo>
                <a:lnTo>
                  <a:pt x="1501583" y="1622871"/>
                </a:lnTo>
                <a:lnTo>
                  <a:pt x="1501583" y="1616526"/>
                </a:lnTo>
                <a:lnTo>
                  <a:pt x="1501583" y="1600392"/>
                </a:lnTo>
                <a:lnTo>
                  <a:pt x="1501583" y="1599921"/>
                </a:lnTo>
                <a:lnTo>
                  <a:pt x="1501583" y="1587144"/>
                </a:lnTo>
                <a:lnTo>
                  <a:pt x="1501583" y="1583477"/>
                </a:lnTo>
                <a:lnTo>
                  <a:pt x="1501583" y="1579025"/>
                </a:lnTo>
                <a:lnTo>
                  <a:pt x="1501583" y="1572453"/>
                </a:lnTo>
                <a:lnTo>
                  <a:pt x="1501583" y="1565767"/>
                </a:lnTo>
                <a:lnTo>
                  <a:pt x="1501583" y="1562334"/>
                </a:lnTo>
                <a:lnTo>
                  <a:pt x="1501583" y="1560889"/>
                </a:lnTo>
                <a:lnTo>
                  <a:pt x="1501583" y="1546904"/>
                </a:lnTo>
                <a:lnTo>
                  <a:pt x="1501583" y="1519437"/>
                </a:lnTo>
                <a:lnTo>
                  <a:pt x="1501583" y="1509317"/>
                </a:lnTo>
                <a:lnTo>
                  <a:pt x="1501583" y="1507872"/>
                </a:lnTo>
                <a:lnTo>
                  <a:pt x="1501583" y="1504598"/>
                </a:lnTo>
                <a:lnTo>
                  <a:pt x="1501583" y="1502501"/>
                </a:lnTo>
                <a:cubicBezTo>
                  <a:pt x="1501583" y="1471510"/>
                  <a:pt x="1501583" y="1442456"/>
                  <a:pt x="1501583" y="1415218"/>
                </a:cubicBezTo>
                <a:lnTo>
                  <a:pt x="1501583" y="1361772"/>
                </a:lnTo>
                <a:lnTo>
                  <a:pt x="1501582" y="1361772"/>
                </a:lnTo>
                <a:lnTo>
                  <a:pt x="1501582" y="1311995"/>
                </a:lnTo>
                <a:cubicBezTo>
                  <a:pt x="1501582" y="1274764"/>
                  <a:pt x="1501582" y="1274764"/>
                  <a:pt x="1501582" y="1274764"/>
                </a:cubicBezTo>
                <a:lnTo>
                  <a:pt x="1497958" y="1247868"/>
                </a:lnTo>
                <a:lnTo>
                  <a:pt x="1501582" y="1220919"/>
                </a:lnTo>
                <a:cubicBezTo>
                  <a:pt x="1501582" y="480747"/>
                  <a:pt x="1501582" y="480747"/>
                  <a:pt x="1501582" y="480747"/>
                </a:cubicBezTo>
                <a:cubicBezTo>
                  <a:pt x="1501582" y="440836"/>
                  <a:pt x="1479819" y="404553"/>
                  <a:pt x="1447176" y="386412"/>
                </a:cubicBezTo>
                <a:cubicBezTo>
                  <a:pt x="805196" y="16327"/>
                  <a:pt x="805196" y="16327"/>
                  <a:pt x="805196" y="16327"/>
                </a:cubicBezTo>
                <a:cubicBezTo>
                  <a:pt x="772553" y="-5443"/>
                  <a:pt x="729028" y="-5443"/>
                  <a:pt x="692758" y="16327"/>
                </a:cubicBezTo>
                <a:cubicBezTo>
                  <a:pt x="54404" y="386413"/>
                  <a:pt x="54404" y="386413"/>
                  <a:pt x="54404" y="386413"/>
                </a:cubicBezTo>
                <a:cubicBezTo>
                  <a:pt x="18135" y="404554"/>
                  <a:pt x="0" y="440837"/>
                  <a:pt x="0" y="480748"/>
                </a:cubicBezTo>
                <a:cubicBezTo>
                  <a:pt x="0" y="1220919"/>
                  <a:pt x="0" y="1220919"/>
                  <a:pt x="0" y="1220919"/>
                </a:cubicBezTo>
                <a:lnTo>
                  <a:pt x="3151" y="1247869"/>
                </a:lnTo>
                <a:lnTo>
                  <a:pt x="0" y="1274765"/>
                </a:lnTo>
                <a:lnTo>
                  <a:pt x="0" y="1361772"/>
                </a:lnTo>
                <a:close/>
              </a:path>
            </a:pathLst>
          </a:custGeom>
          <a:solidFill>
            <a:srgbClr val="00AFD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defTabSz="457109"/>
            <a:endParaRPr lang="ru-RU" sz="900" b="1" dirty="0">
              <a:solidFill>
                <a:schemeClr val="tx2">
                  <a:lumMod val="90000"/>
                  <a:lumOff val="10000"/>
                </a:schemeClr>
              </a:solidFill>
              <a:latin typeface="+mn-lt"/>
              <a:ea typeface="Tahoma" panose="020B0604030504040204" pitchFamily="34" charset="0"/>
              <a:cs typeface="Tahoma" panose="020B0604030504040204" pitchFamily="34" charset="0"/>
            </a:endParaRPr>
          </a:p>
        </p:txBody>
      </p:sp>
      <p:sp>
        <p:nvSpPr>
          <p:cNvPr id="12" name="Freeform: Shape 11">
            <a:extLst>
              <a:ext uri="{FF2B5EF4-FFF2-40B4-BE49-F238E27FC236}">
                <a16:creationId xmlns:a16="http://schemas.microsoft.com/office/drawing/2014/main" id="{47314A56-0B14-46A8-8DCC-6956F41DE9E4}"/>
              </a:ext>
            </a:extLst>
          </p:cNvPr>
          <p:cNvSpPr>
            <a:spLocks/>
          </p:cNvSpPr>
          <p:nvPr userDrawn="1"/>
        </p:nvSpPr>
        <p:spPr bwMode="auto">
          <a:xfrm rot="16200000" flipH="1">
            <a:off x="1889151" y="3166567"/>
            <a:ext cx="1501583" cy="4429904"/>
          </a:xfrm>
          <a:custGeom>
            <a:avLst/>
            <a:gdLst>
              <a:gd name="connsiteX0" fmla="*/ 0 w 1501583"/>
              <a:gd name="connsiteY0" fmla="*/ 1361772 h 3926152"/>
              <a:gd name="connsiteX1" fmla="*/ 0 w 1501583"/>
              <a:gd name="connsiteY1" fmla="*/ 1366102 h 3926152"/>
              <a:gd name="connsiteX2" fmla="*/ 0 w 1501583"/>
              <a:gd name="connsiteY2" fmla="*/ 1378735 h 3926152"/>
              <a:gd name="connsiteX3" fmla="*/ 0 w 1501583"/>
              <a:gd name="connsiteY3" fmla="*/ 1414631 h 3926152"/>
              <a:gd name="connsiteX4" fmla="*/ 0 w 1501583"/>
              <a:gd name="connsiteY4" fmla="*/ 1421940 h 3926152"/>
              <a:gd name="connsiteX5" fmla="*/ 0 w 1501583"/>
              <a:gd name="connsiteY5" fmla="*/ 1506297 h 3926152"/>
              <a:gd name="connsiteX6" fmla="*/ 0 w 1501583"/>
              <a:gd name="connsiteY6" fmla="*/ 1507872 h 3926152"/>
              <a:gd name="connsiteX7" fmla="*/ 0 w 1501583"/>
              <a:gd name="connsiteY7" fmla="*/ 1511080 h 3926152"/>
              <a:gd name="connsiteX8" fmla="*/ 0 w 1501583"/>
              <a:gd name="connsiteY8" fmla="*/ 1560889 h 3926152"/>
              <a:gd name="connsiteX9" fmla="*/ 0 w 1501583"/>
              <a:gd name="connsiteY9" fmla="*/ 1566110 h 3926152"/>
              <a:gd name="connsiteX10" fmla="*/ 0 w 1501583"/>
              <a:gd name="connsiteY10" fmla="*/ 1582820 h 3926152"/>
              <a:gd name="connsiteX11" fmla="*/ 0 w 1501583"/>
              <a:gd name="connsiteY11" fmla="*/ 1587218 h 3926152"/>
              <a:gd name="connsiteX12" fmla="*/ 0 w 1501583"/>
              <a:gd name="connsiteY12" fmla="*/ 1628134 h 3926152"/>
              <a:gd name="connsiteX13" fmla="*/ 0 w 1501583"/>
              <a:gd name="connsiteY13" fmla="*/ 1638161 h 3926152"/>
              <a:gd name="connsiteX14" fmla="*/ 0 w 1501583"/>
              <a:gd name="connsiteY14" fmla="*/ 1642634 h 3926152"/>
              <a:gd name="connsiteX15" fmla="*/ 0 w 1501583"/>
              <a:gd name="connsiteY15" fmla="*/ 1654294 h 3926152"/>
              <a:gd name="connsiteX16" fmla="*/ 0 w 1501583"/>
              <a:gd name="connsiteY16" fmla="*/ 1691178 h 3926152"/>
              <a:gd name="connsiteX17" fmla="*/ 0 w 1501583"/>
              <a:gd name="connsiteY17" fmla="*/ 1691605 h 3926152"/>
              <a:gd name="connsiteX18" fmla="*/ 0 w 1501583"/>
              <a:gd name="connsiteY18" fmla="*/ 1707783 h 3926152"/>
              <a:gd name="connsiteX19" fmla="*/ 0 w 1501583"/>
              <a:gd name="connsiteY19" fmla="*/ 1719562 h 3926152"/>
              <a:gd name="connsiteX20" fmla="*/ 0 w 1501583"/>
              <a:gd name="connsiteY20" fmla="*/ 1735251 h 3926152"/>
              <a:gd name="connsiteX21" fmla="*/ 0 w 1501583"/>
              <a:gd name="connsiteY21" fmla="*/ 1745370 h 3926152"/>
              <a:gd name="connsiteX22" fmla="*/ 0 w 1501583"/>
              <a:gd name="connsiteY22" fmla="*/ 1746815 h 3926152"/>
              <a:gd name="connsiteX23" fmla="*/ 0 w 1501583"/>
              <a:gd name="connsiteY23" fmla="*/ 1752186 h 3926152"/>
              <a:gd name="connsiteX24" fmla="*/ 0 w 1501583"/>
              <a:gd name="connsiteY24" fmla="*/ 1761358 h 3926152"/>
              <a:gd name="connsiteX25" fmla="*/ 0 w 1501583"/>
              <a:gd name="connsiteY25" fmla="*/ 1769370 h 3926152"/>
              <a:gd name="connsiteX26" fmla="*/ 0 w 1501583"/>
              <a:gd name="connsiteY26" fmla="*/ 1791303 h 3926152"/>
              <a:gd name="connsiteX27" fmla="*/ 0 w 1501583"/>
              <a:gd name="connsiteY27" fmla="*/ 1800751 h 3926152"/>
              <a:gd name="connsiteX28" fmla="*/ 0 w 1501583"/>
              <a:gd name="connsiteY28" fmla="*/ 1805203 h 3926152"/>
              <a:gd name="connsiteX29" fmla="*/ 0 w 1501583"/>
              <a:gd name="connsiteY29" fmla="*/ 1811774 h 3926152"/>
              <a:gd name="connsiteX30" fmla="*/ 0 w 1501583"/>
              <a:gd name="connsiteY30" fmla="*/ 1823339 h 3926152"/>
              <a:gd name="connsiteX31" fmla="*/ 0 w 1501583"/>
              <a:gd name="connsiteY31" fmla="*/ 1836617 h 3926152"/>
              <a:gd name="connsiteX32" fmla="*/ 0 w 1501583"/>
              <a:gd name="connsiteY32" fmla="*/ 1851032 h 3926152"/>
              <a:gd name="connsiteX33" fmla="*/ 0 w 1501583"/>
              <a:gd name="connsiteY33" fmla="*/ 1851116 h 3926152"/>
              <a:gd name="connsiteX34" fmla="*/ 0 w 1501583"/>
              <a:gd name="connsiteY34" fmla="*/ 1899660 h 3926152"/>
              <a:gd name="connsiteX35" fmla="*/ 0 w 1501583"/>
              <a:gd name="connsiteY35" fmla="*/ 1900087 h 3926152"/>
              <a:gd name="connsiteX36" fmla="*/ 0 w 1501583"/>
              <a:gd name="connsiteY36" fmla="*/ 1904048 h 3926152"/>
              <a:gd name="connsiteX37" fmla="*/ 0 w 1501583"/>
              <a:gd name="connsiteY37" fmla="*/ 1935783 h 3926152"/>
              <a:gd name="connsiteX38" fmla="*/ 0 w 1501583"/>
              <a:gd name="connsiteY38" fmla="*/ 1969840 h 3926152"/>
              <a:gd name="connsiteX39" fmla="*/ 0 w 1501583"/>
              <a:gd name="connsiteY39" fmla="*/ 2009233 h 3926152"/>
              <a:gd name="connsiteX40" fmla="*/ 0 w 1501583"/>
              <a:gd name="connsiteY40" fmla="*/ 2013686 h 3926152"/>
              <a:gd name="connsiteX41" fmla="*/ 0 w 1501583"/>
              <a:gd name="connsiteY41" fmla="*/ 2020257 h 3926152"/>
              <a:gd name="connsiteX42" fmla="*/ 0 w 1501583"/>
              <a:gd name="connsiteY42" fmla="*/ 2031822 h 3926152"/>
              <a:gd name="connsiteX43" fmla="*/ 0 w 1501583"/>
              <a:gd name="connsiteY43" fmla="*/ 2035093 h 3926152"/>
              <a:gd name="connsiteX44" fmla="*/ 0 w 1501583"/>
              <a:gd name="connsiteY44" fmla="*/ 2067337 h 3926152"/>
              <a:gd name="connsiteX45" fmla="*/ 0 w 1501583"/>
              <a:gd name="connsiteY45" fmla="*/ 2112531 h 3926152"/>
              <a:gd name="connsiteX46" fmla="*/ 0 w 1501583"/>
              <a:gd name="connsiteY46" fmla="*/ 2133570 h 3926152"/>
              <a:gd name="connsiteX47" fmla="*/ 0 w 1501583"/>
              <a:gd name="connsiteY47" fmla="*/ 2155521 h 3926152"/>
              <a:gd name="connsiteX48" fmla="*/ 0 w 1501583"/>
              <a:gd name="connsiteY48" fmla="*/ 2204132 h 3926152"/>
              <a:gd name="connsiteX49" fmla="*/ 0 w 1501583"/>
              <a:gd name="connsiteY49" fmla="*/ 2209010 h 3926152"/>
              <a:gd name="connsiteX50" fmla="*/ 0 w 1501583"/>
              <a:gd name="connsiteY50" fmla="*/ 2226608 h 3926152"/>
              <a:gd name="connsiteX51" fmla="*/ 0 w 1501583"/>
              <a:gd name="connsiteY51" fmla="*/ 2236478 h 3926152"/>
              <a:gd name="connsiteX52" fmla="*/ 0 w 1501583"/>
              <a:gd name="connsiteY52" fmla="*/ 2243576 h 3926152"/>
              <a:gd name="connsiteX53" fmla="*/ 0 w 1501583"/>
              <a:gd name="connsiteY53" fmla="*/ 2246597 h 3926152"/>
              <a:gd name="connsiteX54" fmla="*/ 0 w 1501583"/>
              <a:gd name="connsiteY54" fmla="*/ 2248043 h 3926152"/>
              <a:gd name="connsiteX55" fmla="*/ 0 w 1501583"/>
              <a:gd name="connsiteY55" fmla="*/ 2251433 h 3926152"/>
              <a:gd name="connsiteX56" fmla="*/ 0 w 1501583"/>
              <a:gd name="connsiteY56" fmla="*/ 2301059 h 3926152"/>
              <a:gd name="connsiteX57" fmla="*/ 0 w 1501583"/>
              <a:gd name="connsiteY57" fmla="*/ 2342053 h 3926152"/>
              <a:gd name="connsiteX58" fmla="*/ 0 w 1501583"/>
              <a:gd name="connsiteY58" fmla="*/ 2356896 h 3926152"/>
              <a:gd name="connsiteX59" fmla="*/ 0 w 1501583"/>
              <a:gd name="connsiteY59" fmla="*/ 2412616 h 3926152"/>
              <a:gd name="connsiteX60" fmla="*/ 0 w 1501583"/>
              <a:gd name="connsiteY60" fmla="*/ 2459916 h 3926152"/>
              <a:gd name="connsiteX61" fmla="*/ 0 w 1501583"/>
              <a:gd name="connsiteY61" fmla="*/ 2503339 h 3926152"/>
              <a:gd name="connsiteX62" fmla="*/ 0 w 1501583"/>
              <a:gd name="connsiteY62" fmla="*/ 2509542 h 3926152"/>
              <a:gd name="connsiteX63" fmla="*/ 0 w 1501583"/>
              <a:gd name="connsiteY63" fmla="*/ 2522175 h 3926152"/>
              <a:gd name="connsiteX64" fmla="*/ 0 w 1501583"/>
              <a:gd name="connsiteY64" fmla="*/ 2654519 h 3926152"/>
              <a:gd name="connsiteX65" fmla="*/ 0 w 1501583"/>
              <a:gd name="connsiteY65" fmla="*/ 2704328 h 3926152"/>
              <a:gd name="connsiteX66" fmla="*/ 0 w 1501583"/>
              <a:gd name="connsiteY66" fmla="*/ 2726260 h 3926152"/>
              <a:gd name="connsiteX67" fmla="*/ 0 w 1501583"/>
              <a:gd name="connsiteY67" fmla="*/ 2771573 h 3926152"/>
              <a:gd name="connsiteX68" fmla="*/ 0 w 1501583"/>
              <a:gd name="connsiteY68" fmla="*/ 2786073 h 3926152"/>
              <a:gd name="connsiteX69" fmla="*/ 0 w 1501583"/>
              <a:gd name="connsiteY69" fmla="*/ 2834617 h 3926152"/>
              <a:gd name="connsiteX70" fmla="*/ 0 w 1501583"/>
              <a:gd name="connsiteY70" fmla="*/ 2835044 h 3926152"/>
              <a:gd name="connsiteX71" fmla="*/ 1 w 1501583"/>
              <a:gd name="connsiteY71" fmla="*/ 2944191 h 3926152"/>
              <a:gd name="connsiteX72" fmla="*/ 1 w 1501583"/>
              <a:gd name="connsiteY72" fmla="*/ 2948642 h 3926152"/>
              <a:gd name="connsiteX73" fmla="*/ 1 w 1501583"/>
              <a:gd name="connsiteY73" fmla="*/ 2955214 h 3926152"/>
              <a:gd name="connsiteX74" fmla="*/ 1 w 1501583"/>
              <a:gd name="connsiteY74" fmla="*/ 2966779 h 3926152"/>
              <a:gd name="connsiteX75" fmla="*/ 1 w 1501583"/>
              <a:gd name="connsiteY75" fmla="*/ 3047488 h 3926152"/>
              <a:gd name="connsiteX76" fmla="*/ 1 w 1501583"/>
              <a:gd name="connsiteY76" fmla="*/ 3444498 h 3926152"/>
              <a:gd name="connsiteX77" fmla="*/ 54406 w 1501583"/>
              <a:gd name="connsiteY77" fmla="*/ 3542463 h 3926152"/>
              <a:gd name="connsiteX78" fmla="*/ 692759 w 1501583"/>
              <a:gd name="connsiteY78" fmla="*/ 3912547 h 3926152"/>
              <a:gd name="connsiteX79" fmla="*/ 805197 w 1501583"/>
              <a:gd name="connsiteY79" fmla="*/ 3912547 h 3926152"/>
              <a:gd name="connsiteX80" fmla="*/ 1447177 w 1501583"/>
              <a:gd name="connsiteY80" fmla="*/ 3542463 h 3926152"/>
              <a:gd name="connsiteX81" fmla="*/ 1501583 w 1501583"/>
              <a:gd name="connsiteY81" fmla="*/ 3444498 h 3926152"/>
              <a:gd name="connsiteX82" fmla="*/ 1501583 w 1501583"/>
              <a:gd name="connsiteY82" fmla="*/ 3016587 h 3926152"/>
              <a:gd name="connsiteX83" fmla="*/ 1501583 w 1501583"/>
              <a:gd name="connsiteY83" fmla="*/ 2966779 h 3926152"/>
              <a:gd name="connsiteX84" fmla="*/ 1501583 w 1501583"/>
              <a:gd name="connsiteY84" fmla="*/ 2944846 h 3926152"/>
              <a:gd name="connsiteX85" fmla="*/ 1501583 w 1501583"/>
              <a:gd name="connsiteY85" fmla="*/ 2899533 h 3926152"/>
              <a:gd name="connsiteX86" fmla="*/ 1501583 w 1501583"/>
              <a:gd name="connsiteY86" fmla="*/ 2885033 h 3926152"/>
              <a:gd name="connsiteX87" fmla="*/ 1501583 w 1501583"/>
              <a:gd name="connsiteY87" fmla="*/ 2836490 h 3926152"/>
              <a:gd name="connsiteX88" fmla="*/ 1501583 w 1501583"/>
              <a:gd name="connsiteY88" fmla="*/ 2836063 h 3926152"/>
              <a:gd name="connsiteX89" fmla="*/ 1501583 w 1501583"/>
              <a:gd name="connsiteY89" fmla="*/ 2796849 h 3926152"/>
              <a:gd name="connsiteX90" fmla="*/ 1501583 w 1501583"/>
              <a:gd name="connsiteY90" fmla="*/ 2766310 h 3926152"/>
              <a:gd name="connsiteX91" fmla="*/ 1501583 w 1501583"/>
              <a:gd name="connsiteY91" fmla="*/ 2743360 h 3926152"/>
              <a:gd name="connsiteX92" fmla="*/ 1501583 w 1501583"/>
              <a:gd name="connsiteY92" fmla="*/ 2726916 h 3926152"/>
              <a:gd name="connsiteX93" fmla="*/ 1501583 w 1501583"/>
              <a:gd name="connsiteY93" fmla="*/ 2722464 h 3926152"/>
              <a:gd name="connsiteX94" fmla="*/ 1501583 w 1501583"/>
              <a:gd name="connsiteY94" fmla="*/ 2715892 h 3926152"/>
              <a:gd name="connsiteX95" fmla="*/ 1501583 w 1501583"/>
              <a:gd name="connsiteY95" fmla="*/ 2709207 h 3926152"/>
              <a:gd name="connsiteX96" fmla="*/ 1501583 w 1501583"/>
              <a:gd name="connsiteY96" fmla="*/ 2705774 h 3926152"/>
              <a:gd name="connsiteX97" fmla="*/ 1501583 w 1501583"/>
              <a:gd name="connsiteY97" fmla="*/ 2704328 h 3926152"/>
              <a:gd name="connsiteX98" fmla="*/ 1501583 w 1501583"/>
              <a:gd name="connsiteY98" fmla="*/ 2623618 h 3926152"/>
              <a:gd name="connsiteX99" fmla="*/ 1501583 w 1501583"/>
              <a:gd name="connsiteY99" fmla="*/ 2522100 h 3926152"/>
              <a:gd name="connsiteX100" fmla="*/ 1501583 w 1501583"/>
              <a:gd name="connsiteY100" fmla="*/ 2509542 h 3926152"/>
              <a:gd name="connsiteX101" fmla="*/ 1501583 w 1501583"/>
              <a:gd name="connsiteY101" fmla="*/ 2439555 h 3926152"/>
              <a:gd name="connsiteX102" fmla="*/ 1501583 w 1501583"/>
              <a:gd name="connsiteY102" fmla="*/ 2323534 h 3926152"/>
              <a:gd name="connsiteX103" fmla="*/ 1501583 w 1501583"/>
              <a:gd name="connsiteY103" fmla="*/ 2301059 h 3926152"/>
              <a:gd name="connsiteX104" fmla="*/ 1501583 w 1501583"/>
              <a:gd name="connsiteY104" fmla="*/ 2276235 h 3926152"/>
              <a:gd name="connsiteX105" fmla="*/ 1501583 w 1501583"/>
              <a:gd name="connsiteY105" fmla="*/ 2265228 h 3926152"/>
              <a:gd name="connsiteX106" fmla="*/ 1501583 w 1501583"/>
              <a:gd name="connsiteY106" fmla="*/ 2248043 h 3926152"/>
              <a:gd name="connsiteX107" fmla="*/ 1501583 w 1501583"/>
              <a:gd name="connsiteY107" fmla="*/ 2247544 h 3926152"/>
              <a:gd name="connsiteX108" fmla="*/ 1501583 w 1501583"/>
              <a:gd name="connsiteY108" fmla="*/ 2229225 h 3926152"/>
              <a:gd name="connsiteX109" fmla="*/ 1501583 w 1501583"/>
              <a:gd name="connsiteY109" fmla="*/ 2226608 h 3926152"/>
              <a:gd name="connsiteX110" fmla="*/ 1501583 w 1501583"/>
              <a:gd name="connsiteY110" fmla="*/ 2170770 h 3926152"/>
              <a:gd name="connsiteX111" fmla="*/ 1501583 w 1501583"/>
              <a:gd name="connsiteY111" fmla="*/ 2117754 h 3926152"/>
              <a:gd name="connsiteX112" fmla="*/ 1501583 w 1501583"/>
              <a:gd name="connsiteY112" fmla="*/ 2081631 h 3926152"/>
              <a:gd name="connsiteX113" fmla="*/ 1501583 w 1501583"/>
              <a:gd name="connsiteY113" fmla="*/ 2056745 h 3926152"/>
              <a:gd name="connsiteX114" fmla="*/ 1501583 w 1501583"/>
              <a:gd name="connsiteY114" fmla="*/ 2031822 h 3926152"/>
              <a:gd name="connsiteX115" fmla="*/ 1501583 w 1501583"/>
              <a:gd name="connsiteY115" fmla="*/ 2009890 h 3926152"/>
              <a:gd name="connsiteX116" fmla="*/ 1501583 w 1501583"/>
              <a:gd name="connsiteY116" fmla="*/ 2003729 h 3926152"/>
              <a:gd name="connsiteX117" fmla="*/ 1501583 w 1501583"/>
              <a:gd name="connsiteY117" fmla="*/ 1964577 h 3926152"/>
              <a:gd name="connsiteX118" fmla="*/ 1501583 w 1501583"/>
              <a:gd name="connsiteY118" fmla="*/ 1957899 h 3926152"/>
              <a:gd name="connsiteX119" fmla="*/ 1501583 w 1501583"/>
              <a:gd name="connsiteY119" fmla="*/ 1950077 h 3926152"/>
              <a:gd name="connsiteX120" fmla="*/ 1501583 w 1501583"/>
              <a:gd name="connsiteY120" fmla="*/ 1904883 h 3926152"/>
              <a:gd name="connsiteX121" fmla="*/ 1501583 w 1501583"/>
              <a:gd name="connsiteY121" fmla="*/ 1901533 h 3926152"/>
              <a:gd name="connsiteX122" fmla="*/ 1501583 w 1501583"/>
              <a:gd name="connsiteY122" fmla="*/ 1901105 h 3926152"/>
              <a:gd name="connsiteX123" fmla="*/ 1501583 w 1501583"/>
              <a:gd name="connsiteY123" fmla="*/ 1873148 h 3926152"/>
              <a:gd name="connsiteX124" fmla="*/ 1501583 w 1501583"/>
              <a:gd name="connsiteY124" fmla="*/ 1861892 h 3926152"/>
              <a:gd name="connsiteX125" fmla="*/ 1501583 w 1501583"/>
              <a:gd name="connsiteY125" fmla="*/ 1831352 h 3926152"/>
              <a:gd name="connsiteX126" fmla="*/ 1501583 w 1501583"/>
              <a:gd name="connsiteY126" fmla="*/ 1823339 h 3926152"/>
              <a:gd name="connsiteX127" fmla="*/ 1501583 w 1501583"/>
              <a:gd name="connsiteY127" fmla="*/ 1820132 h 3926152"/>
              <a:gd name="connsiteX128" fmla="*/ 1501583 w 1501583"/>
              <a:gd name="connsiteY128" fmla="*/ 1808403 h 3926152"/>
              <a:gd name="connsiteX129" fmla="*/ 1501583 w 1501583"/>
              <a:gd name="connsiteY129" fmla="*/ 1801407 h 3926152"/>
              <a:gd name="connsiteX130" fmla="*/ 1501583 w 1501583"/>
              <a:gd name="connsiteY130" fmla="*/ 1791959 h 3926152"/>
              <a:gd name="connsiteX131" fmla="*/ 1501583 w 1501583"/>
              <a:gd name="connsiteY131" fmla="*/ 1787507 h 3926152"/>
              <a:gd name="connsiteX132" fmla="*/ 1501583 w 1501583"/>
              <a:gd name="connsiteY132" fmla="*/ 1780936 h 3926152"/>
              <a:gd name="connsiteX133" fmla="*/ 1501583 w 1501583"/>
              <a:gd name="connsiteY133" fmla="*/ 1774250 h 3926152"/>
              <a:gd name="connsiteX134" fmla="*/ 1501583 w 1501583"/>
              <a:gd name="connsiteY134" fmla="*/ 1770816 h 3926152"/>
              <a:gd name="connsiteX135" fmla="*/ 1501583 w 1501583"/>
              <a:gd name="connsiteY135" fmla="*/ 1769370 h 3926152"/>
              <a:gd name="connsiteX136" fmla="*/ 1501583 w 1501583"/>
              <a:gd name="connsiteY136" fmla="*/ 1756094 h 3926152"/>
              <a:gd name="connsiteX137" fmla="*/ 1501583 w 1501583"/>
              <a:gd name="connsiteY137" fmla="*/ 1748391 h 3926152"/>
              <a:gd name="connsiteX138" fmla="*/ 1501583 w 1501583"/>
              <a:gd name="connsiteY138" fmla="*/ 1746815 h 3926152"/>
              <a:gd name="connsiteX139" fmla="*/ 1501583 w 1501583"/>
              <a:gd name="connsiteY139" fmla="*/ 1741594 h 3926152"/>
              <a:gd name="connsiteX140" fmla="*/ 1501583 w 1501583"/>
              <a:gd name="connsiteY140" fmla="*/ 1693050 h 3926152"/>
              <a:gd name="connsiteX141" fmla="*/ 1501583 w 1501583"/>
              <a:gd name="connsiteY141" fmla="*/ 1692623 h 3926152"/>
              <a:gd name="connsiteX142" fmla="*/ 1501583 w 1501583"/>
              <a:gd name="connsiteY142" fmla="*/ 1688662 h 3926152"/>
              <a:gd name="connsiteX143" fmla="*/ 1501583 w 1501583"/>
              <a:gd name="connsiteY143" fmla="*/ 1688577 h 3926152"/>
              <a:gd name="connsiteX144" fmla="*/ 1501583 w 1501583"/>
              <a:gd name="connsiteY144" fmla="*/ 1653410 h 3926152"/>
              <a:gd name="connsiteX145" fmla="*/ 1501583 w 1501583"/>
              <a:gd name="connsiteY145" fmla="*/ 1622871 h 3926152"/>
              <a:gd name="connsiteX146" fmla="*/ 1501583 w 1501583"/>
              <a:gd name="connsiteY146" fmla="*/ 1616526 h 3926152"/>
              <a:gd name="connsiteX147" fmla="*/ 1501583 w 1501583"/>
              <a:gd name="connsiteY147" fmla="*/ 1600392 h 3926152"/>
              <a:gd name="connsiteX148" fmla="*/ 1501583 w 1501583"/>
              <a:gd name="connsiteY148" fmla="*/ 1599921 h 3926152"/>
              <a:gd name="connsiteX149" fmla="*/ 1501583 w 1501583"/>
              <a:gd name="connsiteY149" fmla="*/ 1587144 h 3926152"/>
              <a:gd name="connsiteX150" fmla="*/ 1501583 w 1501583"/>
              <a:gd name="connsiteY150" fmla="*/ 1583477 h 3926152"/>
              <a:gd name="connsiteX151" fmla="*/ 1501583 w 1501583"/>
              <a:gd name="connsiteY151" fmla="*/ 1579025 h 3926152"/>
              <a:gd name="connsiteX152" fmla="*/ 1501583 w 1501583"/>
              <a:gd name="connsiteY152" fmla="*/ 1572453 h 3926152"/>
              <a:gd name="connsiteX153" fmla="*/ 1501583 w 1501583"/>
              <a:gd name="connsiteY153" fmla="*/ 1565767 h 3926152"/>
              <a:gd name="connsiteX154" fmla="*/ 1501583 w 1501583"/>
              <a:gd name="connsiteY154" fmla="*/ 1562334 h 3926152"/>
              <a:gd name="connsiteX155" fmla="*/ 1501583 w 1501583"/>
              <a:gd name="connsiteY155" fmla="*/ 1560889 h 3926152"/>
              <a:gd name="connsiteX156" fmla="*/ 1501583 w 1501583"/>
              <a:gd name="connsiteY156" fmla="*/ 1546904 h 3926152"/>
              <a:gd name="connsiteX157" fmla="*/ 1501583 w 1501583"/>
              <a:gd name="connsiteY157" fmla="*/ 1519437 h 3926152"/>
              <a:gd name="connsiteX158" fmla="*/ 1501583 w 1501583"/>
              <a:gd name="connsiteY158" fmla="*/ 1509317 h 3926152"/>
              <a:gd name="connsiteX159" fmla="*/ 1501583 w 1501583"/>
              <a:gd name="connsiteY159" fmla="*/ 1507872 h 3926152"/>
              <a:gd name="connsiteX160" fmla="*/ 1501583 w 1501583"/>
              <a:gd name="connsiteY160" fmla="*/ 1504598 h 3926152"/>
              <a:gd name="connsiteX161" fmla="*/ 1501583 w 1501583"/>
              <a:gd name="connsiteY161" fmla="*/ 1502501 h 3926152"/>
              <a:gd name="connsiteX162" fmla="*/ 1501583 w 1501583"/>
              <a:gd name="connsiteY162" fmla="*/ 1415218 h 3926152"/>
              <a:gd name="connsiteX163" fmla="*/ 1501583 w 1501583"/>
              <a:gd name="connsiteY163" fmla="*/ 1361772 h 3926152"/>
              <a:gd name="connsiteX164" fmla="*/ 1501582 w 1501583"/>
              <a:gd name="connsiteY164" fmla="*/ 1361772 h 3926152"/>
              <a:gd name="connsiteX165" fmla="*/ 1501582 w 1501583"/>
              <a:gd name="connsiteY165" fmla="*/ 1311995 h 3926152"/>
              <a:gd name="connsiteX166" fmla="*/ 1501582 w 1501583"/>
              <a:gd name="connsiteY166" fmla="*/ 1274764 h 3926152"/>
              <a:gd name="connsiteX167" fmla="*/ 1497958 w 1501583"/>
              <a:gd name="connsiteY167" fmla="*/ 1247868 h 3926152"/>
              <a:gd name="connsiteX168" fmla="*/ 1501582 w 1501583"/>
              <a:gd name="connsiteY168" fmla="*/ 1220919 h 3926152"/>
              <a:gd name="connsiteX169" fmla="*/ 1501582 w 1501583"/>
              <a:gd name="connsiteY169" fmla="*/ 480747 h 3926152"/>
              <a:gd name="connsiteX170" fmla="*/ 1447176 w 1501583"/>
              <a:gd name="connsiteY170" fmla="*/ 386412 h 3926152"/>
              <a:gd name="connsiteX171" fmla="*/ 805196 w 1501583"/>
              <a:gd name="connsiteY171" fmla="*/ 16327 h 3926152"/>
              <a:gd name="connsiteX172" fmla="*/ 692758 w 1501583"/>
              <a:gd name="connsiteY172" fmla="*/ 16327 h 3926152"/>
              <a:gd name="connsiteX173" fmla="*/ 54404 w 1501583"/>
              <a:gd name="connsiteY173" fmla="*/ 386413 h 3926152"/>
              <a:gd name="connsiteX174" fmla="*/ 0 w 1501583"/>
              <a:gd name="connsiteY174" fmla="*/ 480748 h 3926152"/>
              <a:gd name="connsiteX175" fmla="*/ 0 w 1501583"/>
              <a:gd name="connsiteY175" fmla="*/ 1220919 h 3926152"/>
              <a:gd name="connsiteX176" fmla="*/ 3151 w 1501583"/>
              <a:gd name="connsiteY176" fmla="*/ 1247869 h 3926152"/>
              <a:gd name="connsiteX177" fmla="*/ 0 w 1501583"/>
              <a:gd name="connsiteY177" fmla="*/ 1274765 h 3926152"/>
              <a:gd name="connsiteX178" fmla="*/ 0 w 1501583"/>
              <a:gd name="connsiteY178" fmla="*/ 1361772 h 392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1501583" h="3926152">
                <a:moveTo>
                  <a:pt x="0" y="1361772"/>
                </a:moveTo>
                <a:lnTo>
                  <a:pt x="0" y="1366102"/>
                </a:lnTo>
                <a:lnTo>
                  <a:pt x="0" y="1378735"/>
                </a:lnTo>
                <a:lnTo>
                  <a:pt x="0" y="1414631"/>
                </a:lnTo>
                <a:lnTo>
                  <a:pt x="0" y="1421940"/>
                </a:lnTo>
                <a:lnTo>
                  <a:pt x="0" y="1506297"/>
                </a:lnTo>
                <a:lnTo>
                  <a:pt x="0" y="1507872"/>
                </a:lnTo>
                <a:lnTo>
                  <a:pt x="0" y="1511080"/>
                </a:lnTo>
                <a:lnTo>
                  <a:pt x="0" y="1560889"/>
                </a:lnTo>
                <a:lnTo>
                  <a:pt x="0" y="1566110"/>
                </a:lnTo>
                <a:lnTo>
                  <a:pt x="0" y="1582820"/>
                </a:lnTo>
                <a:lnTo>
                  <a:pt x="0" y="1587218"/>
                </a:lnTo>
                <a:lnTo>
                  <a:pt x="0" y="1628134"/>
                </a:lnTo>
                <a:lnTo>
                  <a:pt x="0" y="1638161"/>
                </a:lnTo>
                <a:lnTo>
                  <a:pt x="0" y="1642634"/>
                </a:lnTo>
                <a:lnTo>
                  <a:pt x="0" y="1654294"/>
                </a:lnTo>
                <a:lnTo>
                  <a:pt x="0" y="1691178"/>
                </a:lnTo>
                <a:lnTo>
                  <a:pt x="0" y="1691605"/>
                </a:lnTo>
                <a:lnTo>
                  <a:pt x="0" y="1707783"/>
                </a:lnTo>
                <a:lnTo>
                  <a:pt x="0" y="1719562"/>
                </a:lnTo>
                <a:lnTo>
                  <a:pt x="0" y="1735251"/>
                </a:lnTo>
                <a:lnTo>
                  <a:pt x="0" y="1745370"/>
                </a:lnTo>
                <a:lnTo>
                  <a:pt x="0" y="1746815"/>
                </a:lnTo>
                <a:lnTo>
                  <a:pt x="0" y="1752186"/>
                </a:lnTo>
                <a:lnTo>
                  <a:pt x="0" y="1761358"/>
                </a:lnTo>
                <a:lnTo>
                  <a:pt x="0" y="1769370"/>
                </a:lnTo>
                <a:lnTo>
                  <a:pt x="0" y="1791303"/>
                </a:lnTo>
                <a:lnTo>
                  <a:pt x="0" y="1800751"/>
                </a:lnTo>
                <a:lnTo>
                  <a:pt x="0" y="1805203"/>
                </a:lnTo>
                <a:lnTo>
                  <a:pt x="0" y="1811774"/>
                </a:lnTo>
                <a:cubicBezTo>
                  <a:pt x="0" y="1823339"/>
                  <a:pt x="0" y="1823339"/>
                  <a:pt x="0" y="1823339"/>
                </a:cubicBezTo>
                <a:lnTo>
                  <a:pt x="0" y="1836617"/>
                </a:lnTo>
                <a:lnTo>
                  <a:pt x="0" y="1851032"/>
                </a:lnTo>
                <a:lnTo>
                  <a:pt x="0" y="1851116"/>
                </a:lnTo>
                <a:lnTo>
                  <a:pt x="0" y="1899660"/>
                </a:lnTo>
                <a:lnTo>
                  <a:pt x="0" y="1900087"/>
                </a:lnTo>
                <a:lnTo>
                  <a:pt x="0" y="1904048"/>
                </a:lnTo>
                <a:lnTo>
                  <a:pt x="0" y="1935783"/>
                </a:lnTo>
                <a:lnTo>
                  <a:pt x="0" y="1969840"/>
                </a:lnTo>
                <a:lnTo>
                  <a:pt x="0" y="2009233"/>
                </a:lnTo>
                <a:lnTo>
                  <a:pt x="0" y="2013686"/>
                </a:lnTo>
                <a:lnTo>
                  <a:pt x="0" y="2020257"/>
                </a:lnTo>
                <a:lnTo>
                  <a:pt x="0" y="2031822"/>
                </a:lnTo>
                <a:lnTo>
                  <a:pt x="0" y="2035093"/>
                </a:lnTo>
                <a:lnTo>
                  <a:pt x="0" y="2067337"/>
                </a:lnTo>
                <a:lnTo>
                  <a:pt x="0" y="2112531"/>
                </a:lnTo>
                <a:lnTo>
                  <a:pt x="0" y="2133570"/>
                </a:lnTo>
                <a:lnTo>
                  <a:pt x="0" y="2155521"/>
                </a:lnTo>
                <a:lnTo>
                  <a:pt x="0" y="2204132"/>
                </a:lnTo>
                <a:lnTo>
                  <a:pt x="0" y="2209010"/>
                </a:lnTo>
                <a:lnTo>
                  <a:pt x="0" y="2226608"/>
                </a:lnTo>
                <a:lnTo>
                  <a:pt x="0" y="2236478"/>
                </a:lnTo>
                <a:lnTo>
                  <a:pt x="0" y="2243576"/>
                </a:lnTo>
                <a:lnTo>
                  <a:pt x="0" y="2246597"/>
                </a:lnTo>
                <a:lnTo>
                  <a:pt x="0" y="2248043"/>
                </a:lnTo>
                <a:lnTo>
                  <a:pt x="0" y="2251433"/>
                </a:lnTo>
                <a:cubicBezTo>
                  <a:pt x="0" y="2301059"/>
                  <a:pt x="0" y="2301059"/>
                  <a:pt x="0" y="2301059"/>
                </a:cubicBezTo>
                <a:lnTo>
                  <a:pt x="0" y="2342053"/>
                </a:lnTo>
                <a:lnTo>
                  <a:pt x="0" y="2356896"/>
                </a:lnTo>
                <a:lnTo>
                  <a:pt x="0" y="2412616"/>
                </a:lnTo>
                <a:lnTo>
                  <a:pt x="0" y="2459916"/>
                </a:lnTo>
                <a:lnTo>
                  <a:pt x="0" y="2503339"/>
                </a:lnTo>
                <a:lnTo>
                  <a:pt x="0" y="2509542"/>
                </a:lnTo>
                <a:lnTo>
                  <a:pt x="0" y="2522175"/>
                </a:lnTo>
                <a:cubicBezTo>
                  <a:pt x="0" y="2571575"/>
                  <a:pt x="0" y="2615487"/>
                  <a:pt x="0" y="2654519"/>
                </a:cubicBezTo>
                <a:lnTo>
                  <a:pt x="0" y="2704328"/>
                </a:lnTo>
                <a:lnTo>
                  <a:pt x="0" y="2726260"/>
                </a:lnTo>
                <a:lnTo>
                  <a:pt x="0" y="2771573"/>
                </a:lnTo>
                <a:lnTo>
                  <a:pt x="0" y="2786073"/>
                </a:lnTo>
                <a:lnTo>
                  <a:pt x="0" y="2834617"/>
                </a:lnTo>
                <a:lnTo>
                  <a:pt x="0" y="2835044"/>
                </a:lnTo>
                <a:cubicBezTo>
                  <a:pt x="1" y="2893593"/>
                  <a:pt x="1" y="2926120"/>
                  <a:pt x="1" y="2944191"/>
                </a:cubicBezTo>
                <a:lnTo>
                  <a:pt x="1" y="2948642"/>
                </a:lnTo>
                <a:lnTo>
                  <a:pt x="1" y="2955214"/>
                </a:lnTo>
                <a:cubicBezTo>
                  <a:pt x="1" y="2966779"/>
                  <a:pt x="1" y="2966779"/>
                  <a:pt x="1" y="2966779"/>
                </a:cubicBezTo>
                <a:lnTo>
                  <a:pt x="1" y="3047488"/>
                </a:lnTo>
                <a:cubicBezTo>
                  <a:pt x="1" y="3444498"/>
                  <a:pt x="1" y="3444498"/>
                  <a:pt x="1" y="3444498"/>
                </a:cubicBezTo>
                <a:cubicBezTo>
                  <a:pt x="1" y="3484409"/>
                  <a:pt x="18136" y="3520693"/>
                  <a:pt x="54406" y="3542463"/>
                </a:cubicBezTo>
                <a:cubicBezTo>
                  <a:pt x="692759" y="3912547"/>
                  <a:pt x="692759" y="3912547"/>
                  <a:pt x="692759" y="3912547"/>
                </a:cubicBezTo>
                <a:cubicBezTo>
                  <a:pt x="729030" y="3930688"/>
                  <a:pt x="772554" y="3930688"/>
                  <a:pt x="805197" y="3912547"/>
                </a:cubicBezTo>
                <a:cubicBezTo>
                  <a:pt x="1447177" y="3542463"/>
                  <a:pt x="1447177" y="3542463"/>
                  <a:pt x="1447177" y="3542463"/>
                </a:cubicBezTo>
                <a:cubicBezTo>
                  <a:pt x="1479820" y="3520693"/>
                  <a:pt x="1501583" y="3484409"/>
                  <a:pt x="1501583" y="3444498"/>
                </a:cubicBezTo>
                <a:cubicBezTo>
                  <a:pt x="1501583" y="3259456"/>
                  <a:pt x="1501583" y="3120674"/>
                  <a:pt x="1501583" y="3016587"/>
                </a:cubicBezTo>
                <a:lnTo>
                  <a:pt x="1501583" y="2966779"/>
                </a:lnTo>
                <a:lnTo>
                  <a:pt x="1501583" y="2944846"/>
                </a:lnTo>
                <a:lnTo>
                  <a:pt x="1501583" y="2899533"/>
                </a:lnTo>
                <a:lnTo>
                  <a:pt x="1501583" y="2885033"/>
                </a:lnTo>
                <a:lnTo>
                  <a:pt x="1501583" y="2836490"/>
                </a:lnTo>
                <a:lnTo>
                  <a:pt x="1501583" y="2836063"/>
                </a:lnTo>
                <a:lnTo>
                  <a:pt x="1501583" y="2796849"/>
                </a:lnTo>
                <a:lnTo>
                  <a:pt x="1501583" y="2766310"/>
                </a:lnTo>
                <a:lnTo>
                  <a:pt x="1501583" y="2743360"/>
                </a:lnTo>
                <a:lnTo>
                  <a:pt x="1501583" y="2726916"/>
                </a:lnTo>
                <a:lnTo>
                  <a:pt x="1501583" y="2722464"/>
                </a:lnTo>
                <a:lnTo>
                  <a:pt x="1501583" y="2715892"/>
                </a:lnTo>
                <a:lnTo>
                  <a:pt x="1501583" y="2709207"/>
                </a:lnTo>
                <a:lnTo>
                  <a:pt x="1501583" y="2705774"/>
                </a:lnTo>
                <a:lnTo>
                  <a:pt x="1501583" y="2704328"/>
                </a:lnTo>
                <a:lnTo>
                  <a:pt x="1501583" y="2623618"/>
                </a:lnTo>
                <a:cubicBezTo>
                  <a:pt x="1501583" y="2586399"/>
                  <a:pt x="1501583" y="2552668"/>
                  <a:pt x="1501583" y="2522100"/>
                </a:cubicBezTo>
                <a:lnTo>
                  <a:pt x="1501583" y="2509542"/>
                </a:lnTo>
                <a:lnTo>
                  <a:pt x="1501583" y="2439555"/>
                </a:lnTo>
                <a:cubicBezTo>
                  <a:pt x="1501583" y="2390413"/>
                  <a:pt x="1501583" y="2352612"/>
                  <a:pt x="1501583" y="2323534"/>
                </a:cubicBezTo>
                <a:lnTo>
                  <a:pt x="1501583" y="2301059"/>
                </a:lnTo>
                <a:lnTo>
                  <a:pt x="1501583" y="2276235"/>
                </a:lnTo>
                <a:lnTo>
                  <a:pt x="1501583" y="2265228"/>
                </a:lnTo>
                <a:lnTo>
                  <a:pt x="1501583" y="2248043"/>
                </a:lnTo>
                <a:lnTo>
                  <a:pt x="1501583" y="2247544"/>
                </a:lnTo>
                <a:lnTo>
                  <a:pt x="1501583" y="2229225"/>
                </a:lnTo>
                <a:lnTo>
                  <a:pt x="1501583" y="2226608"/>
                </a:lnTo>
                <a:lnTo>
                  <a:pt x="1501583" y="2170770"/>
                </a:lnTo>
                <a:lnTo>
                  <a:pt x="1501583" y="2117754"/>
                </a:lnTo>
                <a:lnTo>
                  <a:pt x="1501583" y="2081631"/>
                </a:lnTo>
                <a:lnTo>
                  <a:pt x="1501583" y="2056745"/>
                </a:lnTo>
                <a:lnTo>
                  <a:pt x="1501583" y="2031822"/>
                </a:lnTo>
                <a:lnTo>
                  <a:pt x="1501583" y="2009890"/>
                </a:lnTo>
                <a:lnTo>
                  <a:pt x="1501583" y="2003729"/>
                </a:lnTo>
                <a:lnTo>
                  <a:pt x="1501583" y="1964577"/>
                </a:lnTo>
                <a:lnTo>
                  <a:pt x="1501583" y="1957899"/>
                </a:lnTo>
                <a:lnTo>
                  <a:pt x="1501583" y="1950077"/>
                </a:lnTo>
                <a:lnTo>
                  <a:pt x="1501583" y="1904883"/>
                </a:lnTo>
                <a:lnTo>
                  <a:pt x="1501583" y="1901533"/>
                </a:lnTo>
                <a:lnTo>
                  <a:pt x="1501583" y="1901105"/>
                </a:lnTo>
                <a:lnTo>
                  <a:pt x="1501583" y="1873148"/>
                </a:lnTo>
                <a:lnTo>
                  <a:pt x="1501583" y="1861892"/>
                </a:lnTo>
                <a:lnTo>
                  <a:pt x="1501583" y="1831352"/>
                </a:lnTo>
                <a:lnTo>
                  <a:pt x="1501583" y="1823339"/>
                </a:lnTo>
                <a:lnTo>
                  <a:pt x="1501583" y="1820132"/>
                </a:lnTo>
                <a:lnTo>
                  <a:pt x="1501583" y="1808403"/>
                </a:lnTo>
                <a:lnTo>
                  <a:pt x="1501583" y="1801407"/>
                </a:lnTo>
                <a:lnTo>
                  <a:pt x="1501583" y="1791959"/>
                </a:lnTo>
                <a:lnTo>
                  <a:pt x="1501583" y="1787507"/>
                </a:lnTo>
                <a:lnTo>
                  <a:pt x="1501583" y="1780936"/>
                </a:lnTo>
                <a:lnTo>
                  <a:pt x="1501583" y="1774250"/>
                </a:lnTo>
                <a:lnTo>
                  <a:pt x="1501583" y="1770816"/>
                </a:lnTo>
                <a:lnTo>
                  <a:pt x="1501583" y="1769370"/>
                </a:lnTo>
                <a:lnTo>
                  <a:pt x="1501583" y="1756094"/>
                </a:lnTo>
                <a:lnTo>
                  <a:pt x="1501583" y="1748391"/>
                </a:lnTo>
                <a:lnTo>
                  <a:pt x="1501583" y="1746815"/>
                </a:lnTo>
                <a:lnTo>
                  <a:pt x="1501583" y="1741594"/>
                </a:lnTo>
                <a:lnTo>
                  <a:pt x="1501583" y="1693050"/>
                </a:lnTo>
                <a:lnTo>
                  <a:pt x="1501583" y="1692623"/>
                </a:lnTo>
                <a:lnTo>
                  <a:pt x="1501583" y="1688662"/>
                </a:lnTo>
                <a:lnTo>
                  <a:pt x="1501583" y="1688577"/>
                </a:lnTo>
                <a:lnTo>
                  <a:pt x="1501583" y="1653410"/>
                </a:lnTo>
                <a:lnTo>
                  <a:pt x="1501583" y="1622871"/>
                </a:lnTo>
                <a:lnTo>
                  <a:pt x="1501583" y="1616526"/>
                </a:lnTo>
                <a:lnTo>
                  <a:pt x="1501583" y="1600392"/>
                </a:lnTo>
                <a:lnTo>
                  <a:pt x="1501583" y="1599921"/>
                </a:lnTo>
                <a:lnTo>
                  <a:pt x="1501583" y="1587144"/>
                </a:lnTo>
                <a:lnTo>
                  <a:pt x="1501583" y="1583477"/>
                </a:lnTo>
                <a:lnTo>
                  <a:pt x="1501583" y="1579025"/>
                </a:lnTo>
                <a:lnTo>
                  <a:pt x="1501583" y="1572453"/>
                </a:lnTo>
                <a:lnTo>
                  <a:pt x="1501583" y="1565767"/>
                </a:lnTo>
                <a:lnTo>
                  <a:pt x="1501583" y="1562334"/>
                </a:lnTo>
                <a:lnTo>
                  <a:pt x="1501583" y="1560889"/>
                </a:lnTo>
                <a:lnTo>
                  <a:pt x="1501583" y="1546904"/>
                </a:lnTo>
                <a:lnTo>
                  <a:pt x="1501583" y="1519437"/>
                </a:lnTo>
                <a:lnTo>
                  <a:pt x="1501583" y="1509317"/>
                </a:lnTo>
                <a:lnTo>
                  <a:pt x="1501583" y="1507872"/>
                </a:lnTo>
                <a:lnTo>
                  <a:pt x="1501583" y="1504598"/>
                </a:lnTo>
                <a:lnTo>
                  <a:pt x="1501583" y="1502501"/>
                </a:lnTo>
                <a:cubicBezTo>
                  <a:pt x="1501583" y="1471510"/>
                  <a:pt x="1501583" y="1442456"/>
                  <a:pt x="1501583" y="1415218"/>
                </a:cubicBezTo>
                <a:lnTo>
                  <a:pt x="1501583" y="1361772"/>
                </a:lnTo>
                <a:lnTo>
                  <a:pt x="1501582" y="1361772"/>
                </a:lnTo>
                <a:lnTo>
                  <a:pt x="1501582" y="1311995"/>
                </a:lnTo>
                <a:cubicBezTo>
                  <a:pt x="1501582" y="1274764"/>
                  <a:pt x="1501582" y="1274764"/>
                  <a:pt x="1501582" y="1274764"/>
                </a:cubicBezTo>
                <a:lnTo>
                  <a:pt x="1497958" y="1247868"/>
                </a:lnTo>
                <a:lnTo>
                  <a:pt x="1501582" y="1220919"/>
                </a:lnTo>
                <a:cubicBezTo>
                  <a:pt x="1501582" y="480747"/>
                  <a:pt x="1501582" y="480747"/>
                  <a:pt x="1501582" y="480747"/>
                </a:cubicBezTo>
                <a:cubicBezTo>
                  <a:pt x="1501582" y="440836"/>
                  <a:pt x="1479819" y="404553"/>
                  <a:pt x="1447176" y="386412"/>
                </a:cubicBezTo>
                <a:cubicBezTo>
                  <a:pt x="805196" y="16327"/>
                  <a:pt x="805196" y="16327"/>
                  <a:pt x="805196" y="16327"/>
                </a:cubicBezTo>
                <a:cubicBezTo>
                  <a:pt x="772553" y="-5443"/>
                  <a:pt x="729028" y="-5443"/>
                  <a:pt x="692758" y="16327"/>
                </a:cubicBezTo>
                <a:cubicBezTo>
                  <a:pt x="54404" y="386413"/>
                  <a:pt x="54404" y="386413"/>
                  <a:pt x="54404" y="386413"/>
                </a:cubicBezTo>
                <a:cubicBezTo>
                  <a:pt x="18135" y="404554"/>
                  <a:pt x="0" y="440837"/>
                  <a:pt x="0" y="480748"/>
                </a:cubicBezTo>
                <a:cubicBezTo>
                  <a:pt x="0" y="1220919"/>
                  <a:pt x="0" y="1220919"/>
                  <a:pt x="0" y="1220919"/>
                </a:cubicBezTo>
                <a:lnTo>
                  <a:pt x="3151" y="1247869"/>
                </a:lnTo>
                <a:lnTo>
                  <a:pt x="0" y="1274765"/>
                </a:lnTo>
                <a:lnTo>
                  <a:pt x="0" y="1361772"/>
                </a:lnTo>
                <a:close/>
              </a:path>
            </a:pathLst>
          </a:custGeom>
          <a:solidFill>
            <a:srgbClr val="00AFD7"/>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defTabSz="457109"/>
            <a:endParaRPr lang="ru-RU" sz="900" b="1" dirty="0">
              <a:solidFill>
                <a:schemeClr val="tx2">
                  <a:lumMod val="90000"/>
                  <a:lumOff val="10000"/>
                </a:schemeClr>
              </a:solidFill>
              <a:latin typeface="+mn-lt"/>
              <a:ea typeface="Tahoma" panose="020B0604030504040204" pitchFamily="34" charset="0"/>
              <a:cs typeface="Tahoma" panose="020B0604030504040204" pitchFamily="34" charset="0"/>
            </a:endParaRPr>
          </a:p>
        </p:txBody>
      </p:sp>
      <p:sp>
        <p:nvSpPr>
          <p:cNvPr id="13" name="Полилиния 89">
            <a:extLst>
              <a:ext uri="{FF2B5EF4-FFF2-40B4-BE49-F238E27FC236}">
                <a16:creationId xmlns:a16="http://schemas.microsoft.com/office/drawing/2014/main" id="{BE3A805E-7FD5-49DC-9DEE-DAC7D8BCC714}"/>
              </a:ext>
            </a:extLst>
          </p:cNvPr>
          <p:cNvSpPr>
            <a:spLocks/>
          </p:cNvSpPr>
          <p:nvPr userDrawn="1"/>
        </p:nvSpPr>
        <p:spPr bwMode="auto">
          <a:xfrm>
            <a:off x="4536231" y="4915347"/>
            <a:ext cx="913125" cy="805329"/>
          </a:xfrm>
          <a:custGeom>
            <a:avLst/>
            <a:gdLst>
              <a:gd name="connsiteX0" fmla="*/ 625219 w 2210050"/>
              <a:gd name="connsiteY0" fmla="*/ 0 h 1949150"/>
              <a:gd name="connsiteX1" fmla="*/ 1586008 w 2210050"/>
              <a:gd name="connsiteY1" fmla="*/ 0 h 1949150"/>
              <a:gd name="connsiteX2" fmla="*/ 1708462 w 2210050"/>
              <a:gd name="connsiteY2" fmla="*/ 70622 h 1949150"/>
              <a:gd name="connsiteX3" fmla="*/ 2188856 w 2210050"/>
              <a:gd name="connsiteY3" fmla="*/ 899246 h 1949150"/>
              <a:gd name="connsiteX4" fmla="*/ 2188856 w 2210050"/>
              <a:gd name="connsiteY4" fmla="*/ 1045197 h 1949150"/>
              <a:gd name="connsiteX5" fmla="*/ 1708462 w 2210050"/>
              <a:gd name="connsiteY5" fmla="*/ 1878528 h 1949150"/>
              <a:gd name="connsiteX6" fmla="*/ 1586008 w 2210050"/>
              <a:gd name="connsiteY6" fmla="*/ 1949150 h 1949150"/>
              <a:gd name="connsiteX7" fmla="*/ 625219 w 2210050"/>
              <a:gd name="connsiteY7" fmla="*/ 1949150 h 1949150"/>
              <a:gd name="connsiteX8" fmla="*/ 498056 w 2210050"/>
              <a:gd name="connsiteY8" fmla="*/ 1878528 h 1949150"/>
              <a:gd name="connsiteX9" fmla="*/ 17661 w 2210050"/>
              <a:gd name="connsiteY9" fmla="*/ 1045197 h 1949150"/>
              <a:gd name="connsiteX10" fmla="*/ 17661 w 2210050"/>
              <a:gd name="connsiteY10" fmla="*/ 899246 h 1949150"/>
              <a:gd name="connsiteX11" fmla="*/ 498056 w 2210050"/>
              <a:gd name="connsiteY11" fmla="*/ 70622 h 1949150"/>
              <a:gd name="connsiteX12" fmla="*/ 625219 w 2210050"/>
              <a:gd name="connsiteY12" fmla="*/ 0 h 19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0050" h="1949150">
                <a:moveTo>
                  <a:pt x="625219" y="0"/>
                </a:moveTo>
                <a:cubicBezTo>
                  <a:pt x="625219" y="0"/>
                  <a:pt x="625219" y="0"/>
                  <a:pt x="1586008" y="0"/>
                </a:cubicBezTo>
                <a:cubicBezTo>
                  <a:pt x="1637815" y="0"/>
                  <a:pt x="1684913" y="23541"/>
                  <a:pt x="1708462" y="70622"/>
                </a:cubicBezTo>
                <a:cubicBezTo>
                  <a:pt x="1708462" y="70622"/>
                  <a:pt x="1708462" y="70622"/>
                  <a:pt x="2188856" y="899246"/>
                </a:cubicBezTo>
                <a:cubicBezTo>
                  <a:pt x="2217115" y="946327"/>
                  <a:pt x="2217115" y="1002824"/>
                  <a:pt x="2188856" y="1045197"/>
                </a:cubicBezTo>
                <a:cubicBezTo>
                  <a:pt x="2188856" y="1045197"/>
                  <a:pt x="2188856" y="1045197"/>
                  <a:pt x="1708462" y="1878528"/>
                </a:cubicBezTo>
                <a:cubicBezTo>
                  <a:pt x="1684913" y="1920901"/>
                  <a:pt x="1637815" y="1949150"/>
                  <a:pt x="1586008" y="1949150"/>
                </a:cubicBezTo>
                <a:cubicBezTo>
                  <a:pt x="1586008" y="1949150"/>
                  <a:pt x="1586008" y="1949150"/>
                  <a:pt x="625219" y="1949150"/>
                </a:cubicBezTo>
                <a:cubicBezTo>
                  <a:pt x="573412" y="1949150"/>
                  <a:pt x="526314" y="1920901"/>
                  <a:pt x="498056" y="1878528"/>
                </a:cubicBezTo>
                <a:cubicBezTo>
                  <a:pt x="498056" y="1878528"/>
                  <a:pt x="498056" y="1878528"/>
                  <a:pt x="17661" y="1045197"/>
                </a:cubicBezTo>
                <a:cubicBezTo>
                  <a:pt x="-5888" y="1002824"/>
                  <a:pt x="-5888" y="946327"/>
                  <a:pt x="17661" y="899246"/>
                </a:cubicBezTo>
                <a:cubicBezTo>
                  <a:pt x="17661" y="899246"/>
                  <a:pt x="17661" y="899246"/>
                  <a:pt x="498056" y="70622"/>
                </a:cubicBezTo>
                <a:cubicBezTo>
                  <a:pt x="526314" y="23541"/>
                  <a:pt x="573412" y="0"/>
                  <a:pt x="625219" y="0"/>
                </a:cubicBezTo>
                <a:close/>
              </a:path>
            </a:pathLst>
          </a:custGeom>
          <a:solidFill>
            <a:srgbClr val="1A275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defTabSz="1219079">
              <a:spcBef>
                <a:spcPct val="20000"/>
              </a:spcBef>
            </a:pPr>
            <a:endParaRPr lang="en-US" sz="900" dirty="0">
              <a:solidFill>
                <a:schemeClr val="bg1"/>
              </a:solidFill>
              <a:latin typeface="Interstate" panose="02000503090000020004" pitchFamily="2" charset="0"/>
              <a:ea typeface="Tahoma" panose="020B0604030504040204" pitchFamily="34" charset="0"/>
              <a:cs typeface="Tahoma" panose="020B0604030504040204" pitchFamily="34" charset="0"/>
            </a:endParaRPr>
          </a:p>
        </p:txBody>
      </p:sp>
      <p:sp>
        <p:nvSpPr>
          <p:cNvPr id="14" name="Полилиния 23">
            <a:extLst>
              <a:ext uri="{FF2B5EF4-FFF2-40B4-BE49-F238E27FC236}">
                <a16:creationId xmlns:a16="http://schemas.microsoft.com/office/drawing/2014/main" id="{5194F8AD-7D4D-4B42-8DAB-5B355C8FC314}"/>
              </a:ext>
            </a:extLst>
          </p:cNvPr>
          <p:cNvSpPr>
            <a:spLocks/>
          </p:cNvSpPr>
          <p:nvPr userDrawn="1"/>
        </p:nvSpPr>
        <p:spPr bwMode="auto">
          <a:xfrm>
            <a:off x="4520985" y="1327415"/>
            <a:ext cx="913125" cy="805329"/>
          </a:xfrm>
          <a:custGeom>
            <a:avLst/>
            <a:gdLst>
              <a:gd name="connsiteX0" fmla="*/ 625219 w 2210050"/>
              <a:gd name="connsiteY0" fmla="*/ 0 h 1949150"/>
              <a:gd name="connsiteX1" fmla="*/ 1586008 w 2210050"/>
              <a:gd name="connsiteY1" fmla="*/ 0 h 1949150"/>
              <a:gd name="connsiteX2" fmla="*/ 1708462 w 2210050"/>
              <a:gd name="connsiteY2" fmla="*/ 70622 h 1949150"/>
              <a:gd name="connsiteX3" fmla="*/ 2188856 w 2210050"/>
              <a:gd name="connsiteY3" fmla="*/ 899246 h 1949150"/>
              <a:gd name="connsiteX4" fmla="*/ 2188856 w 2210050"/>
              <a:gd name="connsiteY4" fmla="*/ 1045197 h 1949150"/>
              <a:gd name="connsiteX5" fmla="*/ 1708462 w 2210050"/>
              <a:gd name="connsiteY5" fmla="*/ 1878528 h 1949150"/>
              <a:gd name="connsiteX6" fmla="*/ 1586008 w 2210050"/>
              <a:gd name="connsiteY6" fmla="*/ 1949150 h 1949150"/>
              <a:gd name="connsiteX7" fmla="*/ 625219 w 2210050"/>
              <a:gd name="connsiteY7" fmla="*/ 1949150 h 1949150"/>
              <a:gd name="connsiteX8" fmla="*/ 498056 w 2210050"/>
              <a:gd name="connsiteY8" fmla="*/ 1878528 h 1949150"/>
              <a:gd name="connsiteX9" fmla="*/ 17661 w 2210050"/>
              <a:gd name="connsiteY9" fmla="*/ 1045197 h 1949150"/>
              <a:gd name="connsiteX10" fmla="*/ 17661 w 2210050"/>
              <a:gd name="connsiteY10" fmla="*/ 899246 h 1949150"/>
              <a:gd name="connsiteX11" fmla="*/ 498056 w 2210050"/>
              <a:gd name="connsiteY11" fmla="*/ 70622 h 1949150"/>
              <a:gd name="connsiteX12" fmla="*/ 625219 w 2210050"/>
              <a:gd name="connsiteY12" fmla="*/ 0 h 194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0050" h="1949150">
                <a:moveTo>
                  <a:pt x="625219" y="0"/>
                </a:moveTo>
                <a:cubicBezTo>
                  <a:pt x="625219" y="0"/>
                  <a:pt x="625219" y="0"/>
                  <a:pt x="1586008" y="0"/>
                </a:cubicBezTo>
                <a:cubicBezTo>
                  <a:pt x="1637815" y="0"/>
                  <a:pt x="1684913" y="23541"/>
                  <a:pt x="1708462" y="70622"/>
                </a:cubicBezTo>
                <a:cubicBezTo>
                  <a:pt x="1708462" y="70622"/>
                  <a:pt x="1708462" y="70622"/>
                  <a:pt x="2188856" y="899246"/>
                </a:cubicBezTo>
                <a:cubicBezTo>
                  <a:pt x="2217115" y="946327"/>
                  <a:pt x="2217115" y="1002824"/>
                  <a:pt x="2188856" y="1045197"/>
                </a:cubicBezTo>
                <a:cubicBezTo>
                  <a:pt x="2188856" y="1045197"/>
                  <a:pt x="2188856" y="1045197"/>
                  <a:pt x="1708462" y="1878528"/>
                </a:cubicBezTo>
                <a:cubicBezTo>
                  <a:pt x="1684913" y="1920901"/>
                  <a:pt x="1637815" y="1949150"/>
                  <a:pt x="1586008" y="1949150"/>
                </a:cubicBezTo>
                <a:cubicBezTo>
                  <a:pt x="1586008" y="1949150"/>
                  <a:pt x="1586008" y="1949150"/>
                  <a:pt x="625219" y="1949150"/>
                </a:cubicBezTo>
                <a:cubicBezTo>
                  <a:pt x="573412" y="1949150"/>
                  <a:pt x="526314" y="1920901"/>
                  <a:pt x="498056" y="1878528"/>
                </a:cubicBezTo>
                <a:cubicBezTo>
                  <a:pt x="498056" y="1878528"/>
                  <a:pt x="498056" y="1878528"/>
                  <a:pt x="17661" y="1045197"/>
                </a:cubicBezTo>
                <a:cubicBezTo>
                  <a:pt x="-5888" y="1002824"/>
                  <a:pt x="-5888" y="946327"/>
                  <a:pt x="17661" y="899246"/>
                </a:cubicBezTo>
                <a:cubicBezTo>
                  <a:pt x="17661" y="899246"/>
                  <a:pt x="17661" y="899246"/>
                  <a:pt x="498056" y="70622"/>
                </a:cubicBezTo>
                <a:cubicBezTo>
                  <a:pt x="526314" y="23541"/>
                  <a:pt x="573412" y="0"/>
                  <a:pt x="625219" y="0"/>
                </a:cubicBezTo>
                <a:close/>
              </a:path>
            </a:pathLst>
          </a:custGeom>
          <a:solidFill>
            <a:srgbClr val="1A275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4" tIns="22857" rIns="45714" bIns="22857" numCol="1" spcCol="0" rtlCol="0" fromWordArt="0" anchor="ctr" anchorCtr="0" forceAA="0" compatLnSpc="1">
            <a:prstTxWarp prst="textNoShape">
              <a:avLst/>
            </a:prstTxWarp>
            <a:noAutofit/>
          </a:bodyPr>
          <a:lstStyle/>
          <a:p>
            <a:pPr algn="ctr" defTabSz="1219079">
              <a:spcBef>
                <a:spcPct val="20000"/>
              </a:spcBef>
            </a:pPr>
            <a:endParaRPr lang="en-US" sz="900" dirty="0">
              <a:solidFill>
                <a:schemeClr val="bg1"/>
              </a:solidFill>
              <a:latin typeface="Kontrapunkt Bold" panose="02000803000000000000" pitchFamily="50" charset="0"/>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0D1BA388-6F3D-4875-9D34-36DA397BA705}"/>
              </a:ext>
            </a:extLst>
          </p:cNvPr>
          <p:cNvSpPr txBox="1"/>
          <p:nvPr userDrawn="1"/>
        </p:nvSpPr>
        <p:spPr>
          <a:xfrm>
            <a:off x="4484415" y="1519634"/>
            <a:ext cx="703151" cy="461665"/>
          </a:xfrm>
          <a:prstGeom prst="rect">
            <a:avLst/>
          </a:prstGeom>
          <a:noFill/>
        </p:spPr>
        <p:txBody>
          <a:bodyPr wrap="square">
            <a:spAutoFit/>
          </a:bodyPr>
          <a:lstStyle/>
          <a:p>
            <a:pPr algn="ctr"/>
            <a:r>
              <a:rPr lang="en-US" sz="2400" b="1" dirty="0">
                <a:solidFill>
                  <a:schemeClr val="bg1"/>
                </a:solidFill>
                <a:latin typeface="+mj-lt"/>
                <a:ea typeface="Roboto" pitchFamily="2" charset="0"/>
              </a:rPr>
              <a:t>01</a:t>
            </a:r>
          </a:p>
        </p:txBody>
      </p:sp>
      <p:sp>
        <p:nvSpPr>
          <p:cNvPr id="16" name="TextBox 15">
            <a:extLst>
              <a:ext uri="{FF2B5EF4-FFF2-40B4-BE49-F238E27FC236}">
                <a16:creationId xmlns:a16="http://schemas.microsoft.com/office/drawing/2014/main" id="{802F0DF8-2967-45EC-9519-20CEEAE42143}"/>
              </a:ext>
            </a:extLst>
          </p:cNvPr>
          <p:cNvSpPr txBox="1"/>
          <p:nvPr userDrawn="1"/>
        </p:nvSpPr>
        <p:spPr>
          <a:xfrm>
            <a:off x="2848170" y="3300222"/>
            <a:ext cx="703151" cy="461665"/>
          </a:xfrm>
          <a:prstGeom prst="rect">
            <a:avLst/>
          </a:prstGeom>
          <a:noFill/>
        </p:spPr>
        <p:txBody>
          <a:bodyPr wrap="square">
            <a:spAutoFit/>
          </a:bodyPr>
          <a:lstStyle/>
          <a:p>
            <a:pPr algn="ctr"/>
            <a:r>
              <a:rPr lang="en-US" sz="2400" b="1" dirty="0">
                <a:solidFill>
                  <a:schemeClr val="bg1"/>
                </a:solidFill>
                <a:latin typeface="+mj-lt"/>
                <a:ea typeface="Roboto" pitchFamily="2" charset="0"/>
              </a:rPr>
              <a:t>02</a:t>
            </a:r>
          </a:p>
        </p:txBody>
      </p:sp>
      <p:sp>
        <p:nvSpPr>
          <p:cNvPr id="17" name="TextBox 16">
            <a:extLst>
              <a:ext uri="{FF2B5EF4-FFF2-40B4-BE49-F238E27FC236}">
                <a16:creationId xmlns:a16="http://schemas.microsoft.com/office/drawing/2014/main" id="{E0E075D8-B172-4015-997D-05F4B6DCC0D8}"/>
              </a:ext>
            </a:extLst>
          </p:cNvPr>
          <p:cNvSpPr txBox="1"/>
          <p:nvPr userDrawn="1"/>
        </p:nvSpPr>
        <p:spPr>
          <a:xfrm>
            <a:off x="4499496" y="5095515"/>
            <a:ext cx="703151" cy="461665"/>
          </a:xfrm>
          <a:prstGeom prst="rect">
            <a:avLst/>
          </a:prstGeom>
          <a:noFill/>
        </p:spPr>
        <p:txBody>
          <a:bodyPr wrap="square">
            <a:spAutoFit/>
          </a:bodyPr>
          <a:lstStyle/>
          <a:p>
            <a:pPr algn="ctr"/>
            <a:r>
              <a:rPr lang="en-US" sz="2400" b="1" dirty="0">
                <a:solidFill>
                  <a:schemeClr val="bg1"/>
                </a:solidFill>
                <a:latin typeface="+mj-lt"/>
                <a:ea typeface="Roboto" pitchFamily="2" charset="0"/>
              </a:rPr>
              <a:t>03</a:t>
            </a:r>
          </a:p>
        </p:txBody>
      </p:sp>
      <p:cxnSp>
        <p:nvCxnSpPr>
          <p:cNvPr id="18" name="Straight Connector 17">
            <a:extLst>
              <a:ext uri="{FF2B5EF4-FFF2-40B4-BE49-F238E27FC236}">
                <a16:creationId xmlns:a16="http://schemas.microsoft.com/office/drawing/2014/main" id="{1A3C5465-2679-4B3B-A4DC-E54ED86A5E8A}"/>
              </a:ext>
            </a:extLst>
          </p:cNvPr>
          <p:cNvCxnSpPr>
            <a:cxnSpLocks/>
          </p:cNvCxnSpPr>
          <p:nvPr userDrawn="1"/>
        </p:nvCxnSpPr>
        <p:spPr>
          <a:xfrm>
            <a:off x="8490359" y="2695975"/>
            <a:ext cx="3108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1059DC6-8A14-4925-AAF6-B7B71C901D11}"/>
              </a:ext>
            </a:extLst>
          </p:cNvPr>
          <p:cNvCxnSpPr>
            <a:cxnSpLocks/>
          </p:cNvCxnSpPr>
          <p:nvPr userDrawn="1"/>
        </p:nvCxnSpPr>
        <p:spPr>
          <a:xfrm>
            <a:off x="8490359" y="4150286"/>
            <a:ext cx="3108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Рисунок 8">
            <a:extLst>
              <a:ext uri="{FF2B5EF4-FFF2-40B4-BE49-F238E27FC236}">
                <a16:creationId xmlns:a16="http://schemas.microsoft.com/office/drawing/2014/main" id="{7A9C5A0E-3535-4D94-8022-0850AB8EED85}"/>
              </a:ext>
            </a:extLst>
          </p:cNvPr>
          <p:cNvSpPr>
            <a:spLocks noGrp="1"/>
          </p:cNvSpPr>
          <p:nvPr>
            <p:ph type="pic" sz="quarter" idx="39"/>
          </p:nvPr>
        </p:nvSpPr>
        <p:spPr>
          <a:xfrm rot="10800000" flipV="1">
            <a:off x="5066701" y="4601201"/>
            <a:ext cx="2489375" cy="1501603"/>
          </a:xfrm>
          <a:custGeom>
            <a:avLst/>
            <a:gdLst>
              <a:gd name="connsiteX0" fmla="*/ 4498822 w 5575578"/>
              <a:gd name="connsiteY0" fmla="*/ 0 h 3363166"/>
              <a:gd name="connsiteX1" fmla="*/ 2841026 w 5575578"/>
              <a:gd name="connsiteY1" fmla="*/ 0 h 3363166"/>
              <a:gd name="connsiteX2" fmla="*/ 2788754 w 5575578"/>
              <a:gd name="connsiteY2" fmla="*/ 6111 h 3363166"/>
              <a:gd name="connsiteX3" fmla="*/ 2736586 w 5575578"/>
              <a:gd name="connsiteY3" fmla="*/ 0 h 3363166"/>
              <a:gd name="connsiteX4" fmla="*/ 1078788 w 5575578"/>
              <a:gd name="connsiteY4" fmla="*/ 0 h 3363166"/>
              <a:gd name="connsiteX5" fmla="*/ 859374 w 5575578"/>
              <a:gd name="connsiteY5" fmla="*/ 121854 h 3363166"/>
              <a:gd name="connsiteX6" fmla="*/ 30474 w 5575578"/>
              <a:gd name="connsiteY6" fmla="*/ 1551606 h 3363166"/>
              <a:gd name="connsiteX7" fmla="*/ 30474 w 5575578"/>
              <a:gd name="connsiteY7" fmla="*/ 1803436 h 3363166"/>
              <a:gd name="connsiteX8" fmla="*/ 859374 w 5575578"/>
              <a:gd name="connsiteY8" fmla="*/ 3241312 h 3363166"/>
              <a:gd name="connsiteX9" fmla="*/ 1078788 w 5575578"/>
              <a:gd name="connsiteY9" fmla="*/ 3363166 h 3363166"/>
              <a:gd name="connsiteX10" fmla="*/ 2736586 w 5575578"/>
              <a:gd name="connsiteY10" fmla="*/ 3363166 h 3363166"/>
              <a:gd name="connsiteX11" fmla="*/ 2788754 w 5575578"/>
              <a:gd name="connsiteY11" fmla="*/ 3356138 h 3363166"/>
              <a:gd name="connsiteX12" fmla="*/ 2841026 w 5575578"/>
              <a:gd name="connsiteY12" fmla="*/ 3363166 h 3363166"/>
              <a:gd name="connsiteX13" fmla="*/ 4498822 w 5575578"/>
              <a:gd name="connsiteY13" fmla="*/ 3363166 h 3363166"/>
              <a:gd name="connsiteX14" fmla="*/ 4710110 w 5575578"/>
              <a:gd name="connsiteY14" fmla="*/ 3241312 h 3363166"/>
              <a:gd name="connsiteX15" fmla="*/ 5539010 w 5575578"/>
              <a:gd name="connsiteY15" fmla="*/ 1803437 h 3363166"/>
              <a:gd name="connsiteX16" fmla="*/ 5539010 w 5575578"/>
              <a:gd name="connsiteY16" fmla="*/ 1551606 h 3363166"/>
              <a:gd name="connsiteX17" fmla="*/ 4710110 w 5575578"/>
              <a:gd name="connsiteY17" fmla="*/ 121854 h 3363166"/>
              <a:gd name="connsiteX18" fmla="*/ 4498822 w 5575578"/>
              <a:gd name="connsiteY18" fmla="*/ 0 h 336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575578" h="3363166">
                <a:moveTo>
                  <a:pt x="4498822" y="0"/>
                </a:moveTo>
                <a:cubicBezTo>
                  <a:pt x="2841026" y="0"/>
                  <a:pt x="2841026" y="0"/>
                  <a:pt x="2841026" y="0"/>
                </a:cubicBezTo>
                <a:lnTo>
                  <a:pt x="2788754" y="6111"/>
                </a:lnTo>
                <a:lnTo>
                  <a:pt x="2736586" y="0"/>
                </a:lnTo>
                <a:cubicBezTo>
                  <a:pt x="1078788" y="0"/>
                  <a:pt x="1078788" y="0"/>
                  <a:pt x="1078788" y="0"/>
                </a:cubicBezTo>
                <a:cubicBezTo>
                  <a:pt x="989398" y="0"/>
                  <a:pt x="908132" y="40618"/>
                  <a:pt x="859374" y="121854"/>
                </a:cubicBezTo>
                <a:cubicBezTo>
                  <a:pt x="30474" y="1551606"/>
                  <a:pt x="30474" y="1551606"/>
                  <a:pt x="30474" y="1551606"/>
                </a:cubicBezTo>
                <a:cubicBezTo>
                  <a:pt x="-10158" y="1632841"/>
                  <a:pt x="-10158" y="1730324"/>
                  <a:pt x="30474" y="1803436"/>
                </a:cubicBezTo>
                <a:cubicBezTo>
                  <a:pt x="859374" y="3241312"/>
                  <a:pt x="859374" y="3241312"/>
                  <a:pt x="859374" y="3241312"/>
                </a:cubicBezTo>
                <a:cubicBezTo>
                  <a:pt x="908132" y="3314424"/>
                  <a:pt x="989398" y="3363166"/>
                  <a:pt x="1078788" y="3363166"/>
                </a:cubicBezTo>
                <a:cubicBezTo>
                  <a:pt x="2736586" y="3363166"/>
                  <a:pt x="2736586" y="3363166"/>
                  <a:pt x="2736586" y="3363166"/>
                </a:cubicBezTo>
                <a:lnTo>
                  <a:pt x="2788754" y="3356138"/>
                </a:lnTo>
                <a:lnTo>
                  <a:pt x="2841026" y="3363166"/>
                </a:lnTo>
                <a:cubicBezTo>
                  <a:pt x="4498822" y="3363166"/>
                  <a:pt x="4498822" y="3363166"/>
                  <a:pt x="4498822" y="3363166"/>
                </a:cubicBezTo>
                <a:cubicBezTo>
                  <a:pt x="4588214" y="3363166"/>
                  <a:pt x="4669478" y="3314424"/>
                  <a:pt x="4710110" y="3241312"/>
                </a:cubicBezTo>
                <a:cubicBezTo>
                  <a:pt x="5539010" y="1803437"/>
                  <a:pt x="5539010" y="1803437"/>
                  <a:pt x="5539010" y="1803437"/>
                </a:cubicBezTo>
                <a:cubicBezTo>
                  <a:pt x="5587768" y="1730325"/>
                  <a:pt x="5587768" y="1632842"/>
                  <a:pt x="5539010" y="1551606"/>
                </a:cubicBezTo>
                <a:cubicBezTo>
                  <a:pt x="4710110" y="121854"/>
                  <a:pt x="4710110" y="121854"/>
                  <a:pt x="4710110" y="121854"/>
                </a:cubicBezTo>
                <a:cubicBezTo>
                  <a:pt x="4669478" y="40618"/>
                  <a:pt x="4588214" y="0"/>
                  <a:pt x="4498822" y="0"/>
                </a:cubicBezTo>
                <a:close/>
              </a:path>
            </a:pathLst>
          </a:custGeom>
          <a:pattFill prst="lgCheck">
            <a:fgClr>
              <a:schemeClr val="tx2">
                <a:lumMod val="25000"/>
                <a:lumOff val="75000"/>
              </a:schemeClr>
            </a:fgClr>
            <a:bgClr>
              <a:schemeClr val="tx2">
                <a:lumMod val="10000"/>
                <a:lumOff val="90000"/>
              </a:schemeClr>
            </a:bgClr>
          </a:pattFill>
          <a:ln w="508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defRPr lang="ru-RU" sz="400" dirty="0"/>
            </a:lvl1pPr>
          </a:lstStyle>
          <a:p>
            <a:pPr lvl="0" algn="ctr"/>
            <a:endParaRPr lang="ru-RU" dirty="0"/>
          </a:p>
        </p:txBody>
      </p:sp>
      <p:sp>
        <p:nvSpPr>
          <p:cNvPr id="21" name="Рисунок 8">
            <a:extLst>
              <a:ext uri="{FF2B5EF4-FFF2-40B4-BE49-F238E27FC236}">
                <a16:creationId xmlns:a16="http://schemas.microsoft.com/office/drawing/2014/main" id="{4657C2B3-66C5-4F86-B2F4-AEF31EA91C20}"/>
              </a:ext>
            </a:extLst>
          </p:cNvPr>
          <p:cNvSpPr>
            <a:spLocks noGrp="1"/>
          </p:cNvSpPr>
          <p:nvPr>
            <p:ph type="pic" sz="quarter" idx="38"/>
          </p:nvPr>
        </p:nvSpPr>
        <p:spPr>
          <a:xfrm rot="10800000" flipV="1">
            <a:off x="424989" y="2765334"/>
            <a:ext cx="2489375" cy="1501603"/>
          </a:xfrm>
          <a:custGeom>
            <a:avLst/>
            <a:gdLst>
              <a:gd name="connsiteX0" fmla="*/ 4498822 w 5575578"/>
              <a:gd name="connsiteY0" fmla="*/ 0 h 3363166"/>
              <a:gd name="connsiteX1" fmla="*/ 2841026 w 5575578"/>
              <a:gd name="connsiteY1" fmla="*/ 0 h 3363166"/>
              <a:gd name="connsiteX2" fmla="*/ 2788754 w 5575578"/>
              <a:gd name="connsiteY2" fmla="*/ 6111 h 3363166"/>
              <a:gd name="connsiteX3" fmla="*/ 2736586 w 5575578"/>
              <a:gd name="connsiteY3" fmla="*/ 0 h 3363166"/>
              <a:gd name="connsiteX4" fmla="*/ 1078788 w 5575578"/>
              <a:gd name="connsiteY4" fmla="*/ 0 h 3363166"/>
              <a:gd name="connsiteX5" fmla="*/ 859374 w 5575578"/>
              <a:gd name="connsiteY5" fmla="*/ 121854 h 3363166"/>
              <a:gd name="connsiteX6" fmla="*/ 30474 w 5575578"/>
              <a:gd name="connsiteY6" fmla="*/ 1551606 h 3363166"/>
              <a:gd name="connsiteX7" fmla="*/ 30474 w 5575578"/>
              <a:gd name="connsiteY7" fmla="*/ 1803436 h 3363166"/>
              <a:gd name="connsiteX8" fmla="*/ 859374 w 5575578"/>
              <a:gd name="connsiteY8" fmla="*/ 3241312 h 3363166"/>
              <a:gd name="connsiteX9" fmla="*/ 1078788 w 5575578"/>
              <a:gd name="connsiteY9" fmla="*/ 3363166 h 3363166"/>
              <a:gd name="connsiteX10" fmla="*/ 2736586 w 5575578"/>
              <a:gd name="connsiteY10" fmla="*/ 3363166 h 3363166"/>
              <a:gd name="connsiteX11" fmla="*/ 2788754 w 5575578"/>
              <a:gd name="connsiteY11" fmla="*/ 3356138 h 3363166"/>
              <a:gd name="connsiteX12" fmla="*/ 2841026 w 5575578"/>
              <a:gd name="connsiteY12" fmla="*/ 3363166 h 3363166"/>
              <a:gd name="connsiteX13" fmla="*/ 4498822 w 5575578"/>
              <a:gd name="connsiteY13" fmla="*/ 3363166 h 3363166"/>
              <a:gd name="connsiteX14" fmla="*/ 4710110 w 5575578"/>
              <a:gd name="connsiteY14" fmla="*/ 3241312 h 3363166"/>
              <a:gd name="connsiteX15" fmla="*/ 5539010 w 5575578"/>
              <a:gd name="connsiteY15" fmla="*/ 1803437 h 3363166"/>
              <a:gd name="connsiteX16" fmla="*/ 5539010 w 5575578"/>
              <a:gd name="connsiteY16" fmla="*/ 1551606 h 3363166"/>
              <a:gd name="connsiteX17" fmla="*/ 4710110 w 5575578"/>
              <a:gd name="connsiteY17" fmla="*/ 121854 h 3363166"/>
              <a:gd name="connsiteX18" fmla="*/ 4498822 w 5575578"/>
              <a:gd name="connsiteY18" fmla="*/ 0 h 336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575578" h="3363166">
                <a:moveTo>
                  <a:pt x="4498822" y="0"/>
                </a:moveTo>
                <a:cubicBezTo>
                  <a:pt x="2841026" y="0"/>
                  <a:pt x="2841026" y="0"/>
                  <a:pt x="2841026" y="0"/>
                </a:cubicBezTo>
                <a:lnTo>
                  <a:pt x="2788754" y="6111"/>
                </a:lnTo>
                <a:lnTo>
                  <a:pt x="2736586" y="0"/>
                </a:lnTo>
                <a:cubicBezTo>
                  <a:pt x="1078788" y="0"/>
                  <a:pt x="1078788" y="0"/>
                  <a:pt x="1078788" y="0"/>
                </a:cubicBezTo>
                <a:cubicBezTo>
                  <a:pt x="989398" y="0"/>
                  <a:pt x="908132" y="40618"/>
                  <a:pt x="859374" y="121854"/>
                </a:cubicBezTo>
                <a:cubicBezTo>
                  <a:pt x="30474" y="1551606"/>
                  <a:pt x="30474" y="1551606"/>
                  <a:pt x="30474" y="1551606"/>
                </a:cubicBezTo>
                <a:cubicBezTo>
                  <a:pt x="-10158" y="1632841"/>
                  <a:pt x="-10158" y="1730324"/>
                  <a:pt x="30474" y="1803436"/>
                </a:cubicBezTo>
                <a:cubicBezTo>
                  <a:pt x="859374" y="3241312"/>
                  <a:pt x="859374" y="3241312"/>
                  <a:pt x="859374" y="3241312"/>
                </a:cubicBezTo>
                <a:cubicBezTo>
                  <a:pt x="908132" y="3314424"/>
                  <a:pt x="989398" y="3363166"/>
                  <a:pt x="1078788" y="3363166"/>
                </a:cubicBezTo>
                <a:cubicBezTo>
                  <a:pt x="2736586" y="3363166"/>
                  <a:pt x="2736586" y="3363166"/>
                  <a:pt x="2736586" y="3363166"/>
                </a:cubicBezTo>
                <a:lnTo>
                  <a:pt x="2788754" y="3356138"/>
                </a:lnTo>
                <a:lnTo>
                  <a:pt x="2841026" y="3363166"/>
                </a:lnTo>
                <a:cubicBezTo>
                  <a:pt x="4498822" y="3363166"/>
                  <a:pt x="4498822" y="3363166"/>
                  <a:pt x="4498822" y="3363166"/>
                </a:cubicBezTo>
                <a:cubicBezTo>
                  <a:pt x="4588214" y="3363166"/>
                  <a:pt x="4669478" y="3314424"/>
                  <a:pt x="4710110" y="3241312"/>
                </a:cubicBezTo>
                <a:cubicBezTo>
                  <a:pt x="5539010" y="1803437"/>
                  <a:pt x="5539010" y="1803437"/>
                  <a:pt x="5539010" y="1803437"/>
                </a:cubicBezTo>
                <a:cubicBezTo>
                  <a:pt x="5587768" y="1730325"/>
                  <a:pt x="5587768" y="1632842"/>
                  <a:pt x="5539010" y="1551606"/>
                </a:cubicBezTo>
                <a:cubicBezTo>
                  <a:pt x="4710110" y="121854"/>
                  <a:pt x="4710110" y="121854"/>
                  <a:pt x="4710110" y="121854"/>
                </a:cubicBezTo>
                <a:cubicBezTo>
                  <a:pt x="4669478" y="40618"/>
                  <a:pt x="4588214" y="0"/>
                  <a:pt x="4498822" y="0"/>
                </a:cubicBezTo>
                <a:close/>
              </a:path>
            </a:pathLst>
          </a:custGeom>
          <a:pattFill prst="lgCheck">
            <a:fgClr>
              <a:schemeClr val="tx2">
                <a:lumMod val="25000"/>
                <a:lumOff val="75000"/>
              </a:schemeClr>
            </a:fgClr>
            <a:bgClr>
              <a:schemeClr val="tx2">
                <a:lumMod val="10000"/>
                <a:lumOff val="90000"/>
              </a:schemeClr>
            </a:bgClr>
          </a:pattFill>
          <a:ln w="508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defRPr lang="ru-RU" sz="400" dirty="0"/>
            </a:lvl1pPr>
          </a:lstStyle>
          <a:p>
            <a:pPr lvl="0" algn="ctr"/>
            <a:endParaRPr lang="ru-RU" dirty="0"/>
          </a:p>
        </p:txBody>
      </p:sp>
      <p:sp>
        <p:nvSpPr>
          <p:cNvPr id="22" name="Рисунок 8">
            <a:extLst>
              <a:ext uri="{FF2B5EF4-FFF2-40B4-BE49-F238E27FC236}">
                <a16:creationId xmlns:a16="http://schemas.microsoft.com/office/drawing/2014/main" id="{5AE79D72-4AAF-4312-9E32-441372CBC164}"/>
              </a:ext>
            </a:extLst>
          </p:cNvPr>
          <p:cNvSpPr>
            <a:spLocks noGrp="1"/>
          </p:cNvSpPr>
          <p:nvPr>
            <p:ph type="pic" sz="quarter" idx="37"/>
          </p:nvPr>
        </p:nvSpPr>
        <p:spPr>
          <a:xfrm rot="10800000" flipV="1">
            <a:off x="5024167" y="969722"/>
            <a:ext cx="2489375" cy="1501603"/>
          </a:xfrm>
          <a:custGeom>
            <a:avLst/>
            <a:gdLst>
              <a:gd name="connsiteX0" fmla="*/ 4498822 w 5575578"/>
              <a:gd name="connsiteY0" fmla="*/ 0 h 3363166"/>
              <a:gd name="connsiteX1" fmla="*/ 2841026 w 5575578"/>
              <a:gd name="connsiteY1" fmla="*/ 0 h 3363166"/>
              <a:gd name="connsiteX2" fmla="*/ 2788754 w 5575578"/>
              <a:gd name="connsiteY2" fmla="*/ 6111 h 3363166"/>
              <a:gd name="connsiteX3" fmla="*/ 2736586 w 5575578"/>
              <a:gd name="connsiteY3" fmla="*/ 0 h 3363166"/>
              <a:gd name="connsiteX4" fmla="*/ 1078788 w 5575578"/>
              <a:gd name="connsiteY4" fmla="*/ 0 h 3363166"/>
              <a:gd name="connsiteX5" fmla="*/ 859374 w 5575578"/>
              <a:gd name="connsiteY5" fmla="*/ 121854 h 3363166"/>
              <a:gd name="connsiteX6" fmla="*/ 30474 w 5575578"/>
              <a:gd name="connsiteY6" fmla="*/ 1551606 h 3363166"/>
              <a:gd name="connsiteX7" fmla="*/ 30474 w 5575578"/>
              <a:gd name="connsiteY7" fmla="*/ 1803436 h 3363166"/>
              <a:gd name="connsiteX8" fmla="*/ 859374 w 5575578"/>
              <a:gd name="connsiteY8" fmla="*/ 3241312 h 3363166"/>
              <a:gd name="connsiteX9" fmla="*/ 1078788 w 5575578"/>
              <a:gd name="connsiteY9" fmla="*/ 3363166 h 3363166"/>
              <a:gd name="connsiteX10" fmla="*/ 2736586 w 5575578"/>
              <a:gd name="connsiteY10" fmla="*/ 3363166 h 3363166"/>
              <a:gd name="connsiteX11" fmla="*/ 2788754 w 5575578"/>
              <a:gd name="connsiteY11" fmla="*/ 3356138 h 3363166"/>
              <a:gd name="connsiteX12" fmla="*/ 2841026 w 5575578"/>
              <a:gd name="connsiteY12" fmla="*/ 3363166 h 3363166"/>
              <a:gd name="connsiteX13" fmla="*/ 4498822 w 5575578"/>
              <a:gd name="connsiteY13" fmla="*/ 3363166 h 3363166"/>
              <a:gd name="connsiteX14" fmla="*/ 4710110 w 5575578"/>
              <a:gd name="connsiteY14" fmla="*/ 3241312 h 3363166"/>
              <a:gd name="connsiteX15" fmla="*/ 5539010 w 5575578"/>
              <a:gd name="connsiteY15" fmla="*/ 1803437 h 3363166"/>
              <a:gd name="connsiteX16" fmla="*/ 5539010 w 5575578"/>
              <a:gd name="connsiteY16" fmla="*/ 1551606 h 3363166"/>
              <a:gd name="connsiteX17" fmla="*/ 4710110 w 5575578"/>
              <a:gd name="connsiteY17" fmla="*/ 121854 h 3363166"/>
              <a:gd name="connsiteX18" fmla="*/ 4498822 w 5575578"/>
              <a:gd name="connsiteY18" fmla="*/ 0 h 336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575578" h="3363166">
                <a:moveTo>
                  <a:pt x="4498822" y="0"/>
                </a:moveTo>
                <a:cubicBezTo>
                  <a:pt x="2841026" y="0"/>
                  <a:pt x="2841026" y="0"/>
                  <a:pt x="2841026" y="0"/>
                </a:cubicBezTo>
                <a:lnTo>
                  <a:pt x="2788754" y="6111"/>
                </a:lnTo>
                <a:lnTo>
                  <a:pt x="2736586" y="0"/>
                </a:lnTo>
                <a:cubicBezTo>
                  <a:pt x="1078788" y="0"/>
                  <a:pt x="1078788" y="0"/>
                  <a:pt x="1078788" y="0"/>
                </a:cubicBezTo>
                <a:cubicBezTo>
                  <a:pt x="989398" y="0"/>
                  <a:pt x="908132" y="40618"/>
                  <a:pt x="859374" y="121854"/>
                </a:cubicBezTo>
                <a:cubicBezTo>
                  <a:pt x="30474" y="1551606"/>
                  <a:pt x="30474" y="1551606"/>
                  <a:pt x="30474" y="1551606"/>
                </a:cubicBezTo>
                <a:cubicBezTo>
                  <a:pt x="-10158" y="1632841"/>
                  <a:pt x="-10158" y="1730324"/>
                  <a:pt x="30474" y="1803436"/>
                </a:cubicBezTo>
                <a:cubicBezTo>
                  <a:pt x="859374" y="3241312"/>
                  <a:pt x="859374" y="3241312"/>
                  <a:pt x="859374" y="3241312"/>
                </a:cubicBezTo>
                <a:cubicBezTo>
                  <a:pt x="908132" y="3314424"/>
                  <a:pt x="989398" y="3363166"/>
                  <a:pt x="1078788" y="3363166"/>
                </a:cubicBezTo>
                <a:cubicBezTo>
                  <a:pt x="2736586" y="3363166"/>
                  <a:pt x="2736586" y="3363166"/>
                  <a:pt x="2736586" y="3363166"/>
                </a:cubicBezTo>
                <a:lnTo>
                  <a:pt x="2788754" y="3356138"/>
                </a:lnTo>
                <a:lnTo>
                  <a:pt x="2841026" y="3363166"/>
                </a:lnTo>
                <a:cubicBezTo>
                  <a:pt x="4498822" y="3363166"/>
                  <a:pt x="4498822" y="3363166"/>
                  <a:pt x="4498822" y="3363166"/>
                </a:cubicBezTo>
                <a:cubicBezTo>
                  <a:pt x="4588214" y="3363166"/>
                  <a:pt x="4669478" y="3314424"/>
                  <a:pt x="4710110" y="3241312"/>
                </a:cubicBezTo>
                <a:cubicBezTo>
                  <a:pt x="5539010" y="1803437"/>
                  <a:pt x="5539010" y="1803437"/>
                  <a:pt x="5539010" y="1803437"/>
                </a:cubicBezTo>
                <a:cubicBezTo>
                  <a:pt x="5587768" y="1730325"/>
                  <a:pt x="5587768" y="1632842"/>
                  <a:pt x="5539010" y="1551606"/>
                </a:cubicBezTo>
                <a:cubicBezTo>
                  <a:pt x="4710110" y="121854"/>
                  <a:pt x="4710110" y="121854"/>
                  <a:pt x="4710110" y="121854"/>
                </a:cubicBezTo>
                <a:cubicBezTo>
                  <a:pt x="4669478" y="40618"/>
                  <a:pt x="4588214" y="0"/>
                  <a:pt x="4498822" y="0"/>
                </a:cubicBezTo>
                <a:close/>
              </a:path>
            </a:pathLst>
          </a:custGeom>
          <a:pattFill prst="lgCheck">
            <a:fgClr>
              <a:schemeClr val="tx2">
                <a:lumMod val="25000"/>
                <a:lumOff val="75000"/>
              </a:schemeClr>
            </a:fgClr>
            <a:bgClr>
              <a:schemeClr val="tx2">
                <a:lumMod val="10000"/>
                <a:lumOff val="90000"/>
              </a:schemeClr>
            </a:bgClr>
          </a:pattFill>
          <a:ln w="508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defRPr lang="ru-RU" sz="400" dirty="0"/>
            </a:lvl1pPr>
          </a:lstStyle>
          <a:p>
            <a:pPr lvl="0" algn="ctr"/>
            <a:endParaRPr lang="ru-RU" dirty="0"/>
          </a:p>
        </p:txBody>
      </p:sp>
      <p:sp>
        <p:nvSpPr>
          <p:cNvPr id="23" name="Text Placeholder 19">
            <a:extLst>
              <a:ext uri="{FF2B5EF4-FFF2-40B4-BE49-F238E27FC236}">
                <a16:creationId xmlns:a16="http://schemas.microsoft.com/office/drawing/2014/main" id="{976B049B-3ABC-4234-9503-B398E64CD807}"/>
              </a:ext>
            </a:extLst>
          </p:cNvPr>
          <p:cNvSpPr>
            <a:spLocks noGrp="1"/>
          </p:cNvSpPr>
          <p:nvPr>
            <p:ph type="body" sz="quarter" idx="11"/>
          </p:nvPr>
        </p:nvSpPr>
        <p:spPr>
          <a:xfrm>
            <a:off x="8346502" y="2861031"/>
            <a:ext cx="3281845" cy="1115426"/>
          </a:xfrm>
        </p:spPr>
        <p:txBody>
          <a:bodyPr anchor="ctr">
            <a:normAutofit/>
          </a:bodyPr>
          <a:lstStyle>
            <a:lvl1pPr algn="ctr">
              <a:buNone/>
              <a:defRPr sz="2400">
                <a:solidFill>
                  <a:schemeClr val="bg1"/>
                </a:solidFill>
                <a:latin typeface="Interstate" panose="02000503090000020004" pitchFamily="2"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pic>
        <p:nvPicPr>
          <p:cNvPr id="24" name="Picture 23">
            <a:extLst>
              <a:ext uri="{FF2B5EF4-FFF2-40B4-BE49-F238E27FC236}">
                <a16:creationId xmlns:a16="http://schemas.microsoft.com/office/drawing/2014/main" id="{7798A59A-7A0D-4DDE-8318-CDB9FBDA04B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81025" y="178507"/>
            <a:ext cx="1179664" cy="347346"/>
          </a:xfrm>
          <a:prstGeom prst="rect">
            <a:avLst/>
          </a:prstGeom>
        </p:spPr>
      </p:pic>
    </p:spTree>
    <p:extLst>
      <p:ext uri="{BB962C8B-B14F-4D97-AF65-F5344CB8AC3E}">
        <p14:creationId xmlns:p14="http://schemas.microsoft.com/office/powerpoint/2010/main" val="42354487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6" name="Shape">
            <a:extLst>
              <a:ext uri="{FF2B5EF4-FFF2-40B4-BE49-F238E27FC236}">
                <a16:creationId xmlns:a16="http://schemas.microsoft.com/office/drawing/2014/main" id="{7CB0680F-38CC-469E-A7AC-F2CB31EC54E5}"/>
              </a:ext>
            </a:extLst>
          </p:cNvPr>
          <p:cNvSpPr/>
          <p:nvPr userDrawn="1"/>
        </p:nvSpPr>
        <p:spPr>
          <a:xfrm rot="10800000" flipH="1">
            <a:off x="1429886" y="3956205"/>
            <a:ext cx="4791958" cy="2462781"/>
          </a:xfrm>
          <a:custGeom>
            <a:avLst/>
            <a:gdLst/>
            <a:ahLst/>
            <a:cxnLst>
              <a:cxn ang="0">
                <a:pos x="wd2" y="hd2"/>
              </a:cxn>
              <a:cxn ang="5400000">
                <a:pos x="wd2" y="hd2"/>
              </a:cxn>
              <a:cxn ang="10800000">
                <a:pos x="wd2" y="hd2"/>
              </a:cxn>
              <a:cxn ang="16200000">
                <a:pos x="wd2" y="hd2"/>
              </a:cxn>
            </a:cxnLst>
            <a:rect l="0" t="0" r="r" b="b"/>
            <a:pathLst>
              <a:path w="21600" h="21600" extrusionOk="0">
                <a:moveTo>
                  <a:pt x="3113" y="0"/>
                </a:moveTo>
                <a:lnTo>
                  <a:pt x="21600" y="0"/>
                </a:lnTo>
                <a:lnTo>
                  <a:pt x="18487" y="21600"/>
                </a:lnTo>
                <a:lnTo>
                  <a:pt x="0" y="21600"/>
                </a:lnTo>
                <a:lnTo>
                  <a:pt x="3113" y="0"/>
                </a:lnTo>
                <a:close/>
              </a:path>
            </a:pathLst>
          </a:custGeom>
          <a:solidFill>
            <a:srgbClr val="1A2753"/>
          </a:solidFill>
          <a:ln w="12700" cap="flat">
            <a:noFill/>
            <a:miter lim="400000"/>
          </a:ln>
          <a:effectLst/>
        </p:spPr>
        <p:txBody>
          <a:bodyPr wrap="square" lIns="0" tIns="0" rIns="0" bIns="0" numCol="1" anchor="t">
            <a:noAutofit/>
          </a:bodyPr>
          <a:lstStyle/>
          <a:p>
            <a:endParaRPr sz="2532" dirty="0">
              <a:latin typeface="Interstate Light" pitchFamily="50" charset="0"/>
            </a:endParaRPr>
          </a:p>
        </p:txBody>
      </p:sp>
      <p:sp>
        <p:nvSpPr>
          <p:cNvPr id="7" name="Shape">
            <a:extLst>
              <a:ext uri="{FF2B5EF4-FFF2-40B4-BE49-F238E27FC236}">
                <a16:creationId xmlns:a16="http://schemas.microsoft.com/office/drawing/2014/main" id="{D39A821B-6A73-44CF-8FC1-6254D43D0E7E}"/>
              </a:ext>
            </a:extLst>
          </p:cNvPr>
          <p:cNvSpPr/>
          <p:nvPr userDrawn="1"/>
        </p:nvSpPr>
        <p:spPr>
          <a:xfrm>
            <a:off x="1435739" y="1481226"/>
            <a:ext cx="4791957" cy="2462780"/>
          </a:xfrm>
          <a:custGeom>
            <a:avLst/>
            <a:gdLst/>
            <a:ahLst/>
            <a:cxnLst>
              <a:cxn ang="0">
                <a:pos x="wd2" y="hd2"/>
              </a:cxn>
              <a:cxn ang="5400000">
                <a:pos x="wd2" y="hd2"/>
              </a:cxn>
              <a:cxn ang="10800000">
                <a:pos x="wd2" y="hd2"/>
              </a:cxn>
              <a:cxn ang="16200000">
                <a:pos x="wd2" y="hd2"/>
              </a:cxn>
            </a:cxnLst>
            <a:rect l="0" t="0" r="r" b="b"/>
            <a:pathLst>
              <a:path w="21600" h="21600" extrusionOk="0">
                <a:moveTo>
                  <a:pt x="3113" y="0"/>
                </a:moveTo>
                <a:lnTo>
                  <a:pt x="21600" y="0"/>
                </a:lnTo>
                <a:lnTo>
                  <a:pt x="18487" y="21600"/>
                </a:lnTo>
                <a:lnTo>
                  <a:pt x="0" y="21600"/>
                </a:lnTo>
                <a:lnTo>
                  <a:pt x="3113" y="0"/>
                </a:lnTo>
                <a:close/>
              </a:path>
            </a:pathLst>
          </a:custGeom>
          <a:solidFill>
            <a:srgbClr val="00AFD7"/>
          </a:solidFill>
          <a:ln w="12700" cap="flat">
            <a:noFill/>
            <a:miter lim="400000"/>
          </a:ln>
          <a:effectLst/>
        </p:spPr>
        <p:txBody>
          <a:bodyPr wrap="square" lIns="0" tIns="0" rIns="0" bIns="0" numCol="1" anchor="t">
            <a:noAutofit/>
          </a:bodyPr>
          <a:lstStyle/>
          <a:p>
            <a:endParaRPr sz="2532" dirty="0">
              <a:latin typeface="Arial" panose="020B0604020202020204" pitchFamily="34" charset="0"/>
              <a:cs typeface="Arial" panose="020B0604020202020204" pitchFamily="34" charset="0"/>
            </a:endParaRPr>
          </a:p>
        </p:txBody>
      </p:sp>
      <p:sp>
        <p:nvSpPr>
          <p:cNvPr id="8" name="Shape">
            <a:extLst>
              <a:ext uri="{FF2B5EF4-FFF2-40B4-BE49-F238E27FC236}">
                <a16:creationId xmlns:a16="http://schemas.microsoft.com/office/drawing/2014/main" id="{930FE7FF-7B47-417B-9489-7FDC0D5D68EC}"/>
              </a:ext>
            </a:extLst>
          </p:cNvPr>
          <p:cNvSpPr/>
          <p:nvPr userDrawn="1"/>
        </p:nvSpPr>
        <p:spPr>
          <a:xfrm rot="10800000">
            <a:off x="6018273" y="3956205"/>
            <a:ext cx="4791956" cy="2462781"/>
          </a:xfrm>
          <a:custGeom>
            <a:avLst/>
            <a:gdLst/>
            <a:ahLst/>
            <a:cxnLst>
              <a:cxn ang="0">
                <a:pos x="wd2" y="hd2"/>
              </a:cxn>
              <a:cxn ang="5400000">
                <a:pos x="wd2" y="hd2"/>
              </a:cxn>
              <a:cxn ang="10800000">
                <a:pos x="wd2" y="hd2"/>
              </a:cxn>
              <a:cxn ang="16200000">
                <a:pos x="wd2" y="hd2"/>
              </a:cxn>
            </a:cxnLst>
            <a:rect l="0" t="0" r="r" b="b"/>
            <a:pathLst>
              <a:path w="21600" h="21600" extrusionOk="0">
                <a:moveTo>
                  <a:pt x="3113" y="0"/>
                </a:moveTo>
                <a:lnTo>
                  <a:pt x="21600" y="0"/>
                </a:lnTo>
                <a:lnTo>
                  <a:pt x="18487" y="21600"/>
                </a:lnTo>
                <a:lnTo>
                  <a:pt x="0" y="21600"/>
                </a:lnTo>
                <a:lnTo>
                  <a:pt x="3113" y="0"/>
                </a:lnTo>
                <a:close/>
              </a:path>
            </a:pathLst>
          </a:custGeom>
          <a:solidFill>
            <a:srgbClr val="00AFD7"/>
          </a:solidFill>
          <a:ln w="12700" cap="flat">
            <a:noFill/>
            <a:miter lim="400000"/>
          </a:ln>
          <a:effectLst/>
        </p:spPr>
        <p:txBody>
          <a:bodyPr wrap="square" lIns="0" tIns="0" rIns="0" bIns="0" numCol="1" anchor="t">
            <a:noAutofit/>
          </a:bodyPr>
          <a:lstStyle/>
          <a:p>
            <a:endParaRPr sz="2532" dirty="0">
              <a:latin typeface="Interstate Light" pitchFamily="50" charset="0"/>
            </a:endParaRPr>
          </a:p>
        </p:txBody>
      </p:sp>
      <p:sp>
        <p:nvSpPr>
          <p:cNvPr id="9" name="Shape">
            <a:extLst>
              <a:ext uri="{FF2B5EF4-FFF2-40B4-BE49-F238E27FC236}">
                <a16:creationId xmlns:a16="http://schemas.microsoft.com/office/drawing/2014/main" id="{A242989D-E9EB-4663-BE11-F7369296AA51}"/>
              </a:ext>
            </a:extLst>
          </p:cNvPr>
          <p:cNvSpPr/>
          <p:nvPr userDrawn="1"/>
        </p:nvSpPr>
        <p:spPr>
          <a:xfrm flipH="1">
            <a:off x="6012421" y="1481226"/>
            <a:ext cx="4791956" cy="2462780"/>
          </a:xfrm>
          <a:custGeom>
            <a:avLst/>
            <a:gdLst/>
            <a:ahLst/>
            <a:cxnLst>
              <a:cxn ang="0">
                <a:pos x="wd2" y="hd2"/>
              </a:cxn>
              <a:cxn ang="5400000">
                <a:pos x="wd2" y="hd2"/>
              </a:cxn>
              <a:cxn ang="10800000">
                <a:pos x="wd2" y="hd2"/>
              </a:cxn>
              <a:cxn ang="16200000">
                <a:pos x="wd2" y="hd2"/>
              </a:cxn>
            </a:cxnLst>
            <a:rect l="0" t="0" r="r" b="b"/>
            <a:pathLst>
              <a:path w="21600" h="21600" extrusionOk="0">
                <a:moveTo>
                  <a:pt x="3113" y="0"/>
                </a:moveTo>
                <a:lnTo>
                  <a:pt x="21600" y="0"/>
                </a:lnTo>
                <a:lnTo>
                  <a:pt x="18487" y="21600"/>
                </a:lnTo>
                <a:lnTo>
                  <a:pt x="0" y="21600"/>
                </a:lnTo>
                <a:lnTo>
                  <a:pt x="3113" y="0"/>
                </a:lnTo>
                <a:close/>
              </a:path>
            </a:pathLst>
          </a:custGeom>
          <a:solidFill>
            <a:srgbClr val="1A2753"/>
          </a:solidFill>
          <a:ln w="12700" cap="flat">
            <a:noFill/>
            <a:miter lim="400000"/>
          </a:ln>
          <a:effectLst/>
        </p:spPr>
        <p:txBody>
          <a:bodyPr wrap="square" lIns="0" tIns="0" rIns="0" bIns="0" numCol="1" anchor="t">
            <a:noAutofit/>
          </a:bodyPr>
          <a:lstStyle/>
          <a:p>
            <a:endParaRPr sz="2532" dirty="0">
              <a:latin typeface="Interstate Light" pitchFamily="50" charset="0"/>
            </a:endParaRPr>
          </a:p>
        </p:txBody>
      </p:sp>
      <p:grpSp>
        <p:nvGrpSpPr>
          <p:cNvPr id="10" name="Group 9">
            <a:extLst>
              <a:ext uri="{FF2B5EF4-FFF2-40B4-BE49-F238E27FC236}">
                <a16:creationId xmlns:a16="http://schemas.microsoft.com/office/drawing/2014/main" id="{E74E29F4-FE27-4BC5-96A7-FAF88E3BB154}"/>
              </a:ext>
            </a:extLst>
          </p:cNvPr>
          <p:cNvGrpSpPr/>
          <p:nvPr userDrawn="1"/>
        </p:nvGrpSpPr>
        <p:grpSpPr>
          <a:xfrm>
            <a:off x="-5940" y="-1413"/>
            <a:ext cx="12192000" cy="198647"/>
            <a:chOff x="-5940" y="-68094"/>
            <a:chExt cx="12192000" cy="198647"/>
          </a:xfrm>
        </p:grpSpPr>
        <p:sp>
          <p:nvSpPr>
            <p:cNvPr id="11" name="Rectangle 10">
              <a:extLst>
                <a:ext uri="{FF2B5EF4-FFF2-40B4-BE49-F238E27FC236}">
                  <a16:creationId xmlns:a16="http://schemas.microsoft.com/office/drawing/2014/main" id="{5348C8B4-E56D-47B8-8D8F-262DC085B854}"/>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6B4DCC36-AB44-4576-ABFF-E8FFAB26AFFF}"/>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3" name="Group 12">
            <a:extLst>
              <a:ext uri="{FF2B5EF4-FFF2-40B4-BE49-F238E27FC236}">
                <a16:creationId xmlns:a16="http://schemas.microsoft.com/office/drawing/2014/main" id="{8580148F-C067-4AFB-8ADA-B91B02BC8625}"/>
              </a:ext>
            </a:extLst>
          </p:cNvPr>
          <p:cNvGrpSpPr/>
          <p:nvPr userDrawn="1"/>
        </p:nvGrpSpPr>
        <p:grpSpPr>
          <a:xfrm>
            <a:off x="-5940" y="6760369"/>
            <a:ext cx="12197940" cy="98725"/>
            <a:chOff x="-5940" y="6760369"/>
            <a:chExt cx="12197940" cy="98725"/>
          </a:xfrm>
        </p:grpSpPr>
        <p:sp>
          <p:nvSpPr>
            <p:cNvPr id="14" name="Freeform: Shape 13">
              <a:extLst>
                <a:ext uri="{FF2B5EF4-FFF2-40B4-BE49-F238E27FC236}">
                  <a16:creationId xmlns:a16="http://schemas.microsoft.com/office/drawing/2014/main" id="{F706A01E-727C-40FD-ADF6-2CB0A5791434}"/>
                </a:ext>
              </a:extLst>
            </p:cNvPr>
            <p:cNvSpPr/>
            <p:nvPr/>
          </p:nvSpPr>
          <p:spPr>
            <a:xfrm>
              <a:off x="-5940" y="6760369"/>
              <a:ext cx="6118386" cy="98725"/>
            </a:xfrm>
            <a:custGeom>
              <a:avLst/>
              <a:gdLst>
                <a:gd name="connsiteX0" fmla="*/ 0 w 6118386"/>
                <a:gd name="connsiteY0" fmla="*/ 0 h 98725"/>
                <a:gd name="connsiteX1" fmla="*/ 6118386 w 6118386"/>
                <a:gd name="connsiteY1" fmla="*/ 0 h 98725"/>
                <a:gd name="connsiteX2" fmla="*/ 6047425 w 6118386"/>
                <a:gd name="connsiteY2" fmla="*/ 98725 h 98725"/>
                <a:gd name="connsiteX3" fmla="*/ 0 w 6118386"/>
                <a:gd name="connsiteY3" fmla="*/ 98725 h 98725"/>
                <a:gd name="connsiteX4" fmla="*/ 0 w 6118386"/>
                <a:gd name="connsiteY4" fmla="*/ 0 h 98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8386" h="98725">
                  <a:moveTo>
                    <a:pt x="0" y="0"/>
                  </a:moveTo>
                  <a:lnTo>
                    <a:pt x="6118386" y="0"/>
                  </a:lnTo>
                  <a:lnTo>
                    <a:pt x="6047425" y="98725"/>
                  </a:lnTo>
                  <a:lnTo>
                    <a:pt x="0" y="98725"/>
                  </a:lnTo>
                  <a:lnTo>
                    <a:pt x="0" y="0"/>
                  </a:lnTo>
                  <a:close/>
                </a:path>
              </a:pathLst>
            </a:cu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78F730E5-1B01-4C4B-8A88-28ACC215E0A0}"/>
                </a:ext>
              </a:extLst>
            </p:cNvPr>
            <p:cNvSpPr/>
            <p:nvPr/>
          </p:nvSpPr>
          <p:spPr>
            <a:xfrm>
              <a:off x="6081958" y="6760369"/>
              <a:ext cx="6110042" cy="98725"/>
            </a:xfrm>
            <a:custGeom>
              <a:avLst/>
              <a:gdLst>
                <a:gd name="connsiteX0" fmla="*/ 70961 w 6104102"/>
                <a:gd name="connsiteY0" fmla="*/ 0 h 98725"/>
                <a:gd name="connsiteX1" fmla="*/ 6104102 w 6104102"/>
                <a:gd name="connsiteY1" fmla="*/ 0 h 98725"/>
                <a:gd name="connsiteX2" fmla="*/ 6104102 w 6104102"/>
                <a:gd name="connsiteY2" fmla="*/ 98725 h 98725"/>
                <a:gd name="connsiteX3" fmla="*/ 0 w 6104102"/>
                <a:gd name="connsiteY3" fmla="*/ 98725 h 98725"/>
                <a:gd name="connsiteX4" fmla="*/ 70961 w 6104102"/>
                <a:gd name="connsiteY4" fmla="*/ 0 h 98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4102" h="98725">
                  <a:moveTo>
                    <a:pt x="70961" y="0"/>
                  </a:moveTo>
                  <a:lnTo>
                    <a:pt x="6104102" y="0"/>
                  </a:lnTo>
                  <a:lnTo>
                    <a:pt x="6104102" y="98725"/>
                  </a:lnTo>
                  <a:lnTo>
                    <a:pt x="0" y="98725"/>
                  </a:lnTo>
                  <a:lnTo>
                    <a:pt x="70961" y="0"/>
                  </a:lnTo>
                  <a:close/>
                </a:path>
              </a:pathLst>
            </a:cu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6" name="Group 15">
            <a:extLst>
              <a:ext uri="{FF2B5EF4-FFF2-40B4-BE49-F238E27FC236}">
                <a16:creationId xmlns:a16="http://schemas.microsoft.com/office/drawing/2014/main" id="{BCEB211A-A1C1-43B7-A921-3990069BCC3F}"/>
              </a:ext>
            </a:extLst>
          </p:cNvPr>
          <p:cNvGrpSpPr/>
          <p:nvPr userDrawn="1"/>
        </p:nvGrpSpPr>
        <p:grpSpPr>
          <a:xfrm>
            <a:off x="1168144" y="2412050"/>
            <a:ext cx="1053437" cy="1053438"/>
            <a:chOff x="1168144" y="2223362"/>
            <a:chExt cx="1053437" cy="1053438"/>
          </a:xfrm>
        </p:grpSpPr>
        <p:sp>
          <p:nvSpPr>
            <p:cNvPr id="17" name="Circle">
              <a:extLst>
                <a:ext uri="{FF2B5EF4-FFF2-40B4-BE49-F238E27FC236}">
                  <a16:creationId xmlns:a16="http://schemas.microsoft.com/office/drawing/2014/main" id="{ED043439-D3B7-4095-B724-FAC0701B3742}"/>
                </a:ext>
              </a:extLst>
            </p:cNvPr>
            <p:cNvSpPr/>
            <p:nvPr/>
          </p:nvSpPr>
          <p:spPr>
            <a:xfrm>
              <a:off x="1168144" y="2223362"/>
              <a:ext cx="1053437" cy="1053438"/>
            </a:xfrm>
            <a:prstGeom prst="ellipse">
              <a:avLst/>
            </a:prstGeom>
            <a:solidFill>
              <a:schemeClr val="bg1"/>
            </a:solidFill>
            <a:ln w="38100" cap="flat">
              <a:solidFill>
                <a:srgbClr val="1A2753"/>
              </a:solidFill>
              <a:prstDash val="solid"/>
              <a:miter lim="400000"/>
            </a:ln>
            <a:effectLst/>
          </p:spPr>
          <p:txBody>
            <a:bodyPr wrap="square" lIns="0" tIns="0" rIns="0" bIns="0" numCol="1" anchor="t">
              <a:noAutofit/>
            </a:bodyPr>
            <a:lstStyle/>
            <a:p>
              <a:endParaRPr sz="2532" dirty="0">
                <a:latin typeface="Interstate Light" pitchFamily="50" charset="0"/>
              </a:endParaRPr>
            </a:p>
          </p:txBody>
        </p:sp>
        <p:grpSp>
          <p:nvGrpSpPr>
            <p:cNvPr id="18" name="Google Shape;3689;p45">
              <a:extLst>
                <a:ext uri="{FF2B5EF4-FFF2-40B4-BE49-F238E27FC236}">
                  <a16:creationId xmlns:a16="http://schemas.microsoft.com/office/drawing/2014/main" id="{9F574F0E-D729-4FF7-B97C-986C65151A87}"/>
                </a:ext>
              </a:extLst>
            </p:cNvPr>
            <p:cNvGrpSpPr>
              <a:grpSpLocks noChangeAspect="1"/>
            </p:cNvGrpSpPr>
            <p:nvPr/>
          </p:nvGrpSpPr>
          <p:grpSpPr>
            <a:xfrm>
              <a:off x="1427311" y="2459940"/>
              <a:ext cx="548640" cy="548640"/>
              <a:chOff x="900750" y="1436075"/>
              <a:chExt cx="481825" cy="481825"/>
            </a:xfrm>
            <a:solidFill>
              <a:srgbClr val="1A2753"/>
            </a:solidFill>
          </p:grpSpPr>
          <p:sp>
            <p:nvSpPr>
              <p:cNvPr id="19" name="Google Shape;3690;p45">
                <a:extLst>
                  <a:ext uri="{FF2B5EF4-FFF2-40B4-BE49-F238E27FC236}">
                    <a16:creationId xmlns:a16="http://schemas.microsoft.com/office/drawing/2014/main" id="{EA3385A5-8620-4BE4-BA0F-33EC6B724ED9}"/>
                  </a:ext>
                </a:extLst>
              </p:cNvPr>
              <p:cNvSpPr/>
              <p:nvPr/>
            </p:nvSpPr>
            <p:spPr>
              <a:xfrm>
                <a:off x="900750" y="1627500"/>
                <a:ext cx="481825" cy="290400"/>
              </a:xfrm>
              <a:custGeom>
                <a:avLst/>
                <a:gdLst/>
                <a:ahLst/>
                <a:cxnLst/>
                <a:rect l="l" t="t" r="r" b="b"/>
                <a:pathLst>
                  <a:path w="19273" h="11616" extrusionOk="0">
                    <a:moveTo>
                      <a:pt x="0" y="1"/>
                    </a:moveTo>
                    <a:lnTo>
                      <a:pt x="0" y="9920"/>
                    </a:lnTo>
                    <a:cubicBezTo>
                      <a:pt x="0" y="10856"/>
                      <a:pt x="759" y="11612"/>
                      <a:pt x="1696" y="11615"/>
                    </a:cubicBezTo>
                    <a:lnTo>
                      <a:pt x="17580" y="11615"/>
                    </a:lnTo>
                    <a:cubicBezTo>
                      <a:pt x="18513" y="11612"/>
                      <a:pt x="19272" y="10856"/>
                      <a:pt x="19272" y="9920"/>
                    </a:cubicBezTo>
                    <a:lnTo>
                      <a:pt x="19272" y="1"/>
                    </a:lnTo>
                    <a:lnTo>
                      <a:pt x="9977" y="6948"/>
                    </a:lnTo>
                    <a:cubicBezTo>
                      <a:pt x="9877" y="7020"/>
                      <a:pt x="9760" y="7059"/>
                      <a:pt x="9636" y="7059"/>
                    </a:cubicBezTo>
                    <a:cubicBezTo>
                      <a:pt x="9513" y="7059"/>
                      <a:pt x="9395" y="7020"/>
                      <a:pt x="9299" y="6948"/>
                    </a:cubicBezTo>
                    <a:lnTo>
                      <a:pt x="0" y="1"/>
                    </a:lnTo>
                    <a:close/>
                  </a:path>
                </a:pathLst>
              </a:custGeom>
              <a:grpFill/>
              <a:ln>
                <a:noFill/>
              </a:ln>
            </p:spPr>
            <p:txBody>
              <a:bodyPr spcFirstLastPara="1" wrap="square" lIns="121900" tIns="121900" rIns="121900" bIns="121900" anchor="ctr" anchorCtr="0">
                <a:noAutofit/>
              </a:bodyPr>
              <a:lstStyle/>
              <a:p>
                <a:endParaRPr sz="2400">
                  <a:solidFill>
                    <a:srgbClr val="435D74"/>
                  </a:solidFill>
                  <a:latin typeface="Interstate Light" pitchFamily="50" charset="0"/>
                </a:endParaRPr>
              </a:p>
            </p:txBody>
          </p:sp>
          <p:sp>
            <p:nvSpPr>
              <p:cNvPr id="20" name="Google Shape;3691;p45">
                <a:extLst>
                  <a:ext uri="{FF2B5EF4-FFF2-40B4-BE49-F238E27FC236}">
                    <a16:creationId xmlns:a16="http://schemas.microsoft.com/office/drawing/2014/main" id="{1742E568-CDA4-4F04-8375-2F6C27B4958A}"/>
                  </a:ext>
                </a:extLst>
              </p:cNvPr>
              <p:cNvSpPr/>
              <p:nvPr/>
            </p:nvSpPr>
            <p:spPr>
              <a:xfrm>
                <a:off x="1296950" y="1549900"/>
                <a:ext cx="71550" cy="105850"/>
              </a:xfrm>
              <a:custGeom>
                <a:avLst/>
                <a:gdLst/>
                <a:ahLst/>
                <a:cxnLst/>
                <a:rect l="l" t="t" r="r" b="b"/>
                <a:pathLst>
                  <a:path w="2862" h="4234" extrusionOk="0">
                    <a:moveTo>
                      <a:pt x="0" y="0"/>
                    </a:moveTo>
                    <a:lnTo>
                      <a:pt x="0" y="4234"/>
                    </a:lnTo>
                    <a:lnTo>
                      <a:pt x="2861" y="2117"/>
                    </a:lnTo>
                    <a:lnTo>
                      <a:pt x="0" y="0"/>
                    </a:lnTo>
                    <a:close/>
                  </a:path>
                </a:pathLst>
              </a:custGeom>
              <a:grpFill/>
              <a:ln>
                <a:noFill/>
              </a:ln>
            </p:spPr>
            <p:txBody>
              <a:bodyPr spcFirstLastPara="1" wrap="square" lIns="121900" tIns="121900" rIns="121900" bIns="121900" anchor="ctr" anchorCtr="0">
                <a:noAutofit/>
              </a:bodyPr>
              <a:lstStyle/>
              <a:p>
                <a:endParaRPr sz="2400">
                  <a:solidFill>
                    <a:srgbClr val="435D74"/>
                  </a:solidFill>
                  <a:latin typeface="Interstate Light" pitchFamily="50" charset="0"/>
                </a:endParaRPr>
              </a:p>
            </p:txBody>
          </p:sp>
          <p:sp>
            <p:nvSpPr>
              <p:cNvPr id="21" name="Google Shape;3692;p45">
                <a:extLst>
                  <a:ext uri="{FF2B5EF4-FFF2-40B4-BE49-F238E27FC236}">
                    <a16:creationId xmlns:a16="http://schemas.microsoft.com/office/drawing/2014/main" id="{2853C7C7-2B1F-4F4E-A38B-526D33E57F0B}"/>
                  </a:ext>
                </a:extLst>
              </p:cNvPr>
              <p:cNvSpPr/>
              <p:nvPr/>
            </p:nvSpPr>
            <p:spPr>
              <a:xfrm>
                <a:off x="914900" y="1549900"/>
                <a:ext cx="71550" cy="105850"/>
              </a:xfrm>
              <a:custGeom>
                <a:avLst/>
                <a:gdLst/>
                <a:ahLst/>
                <a:cxnLst/>
                <a:rect l="l" t="t" r="r" b="b"/>
                <a:pathLst>
                  <a:path w="2862" h="4234" extrusionOk="0">
                    <a:moveTo>
                      <a:pt x="2861" y="0"/>
                    </a:moveTo>
                    <a:lnTo>
                      <a:pt x="0" y="2117"/>
                    </a:lnTo>
                    <a:lnTo>
                      <a:pt x="2861" y="4234"/>
                    </a:lnTo>
                    <a:lnTo>
                      <a:pt x="2861" y="0"/>
                    </a:lnTo>
                    <a:close/>
                  </a:path>
                </a:pathLst>
              </a:custGeom>
              <a:grpFill/>
              <a:ln>
                <a:noFill/>
              </a:ln>
            </p:spPr>
            <p:txBody>
              <a:bodyPr spcFirstLastPara="1" wrap="square" lIns="121900" tIns="121900" rIns="121900" bIns="121900" anchor="ctr" anchorCtr="0">
                <a:noAutofit/>
              </a:bodyPr>
              <a:lstStyle/>
              <a:p>
                <a:endParaRPr sz="2400">
                  <a:solidFill>
                    <a:srgbClr val="435D74"/>
                  </a:solidFill>
                  <a:latin typeface="Interstate Light" pitchFamily="50" charset="0"/>
                </a:endParaRPr>
              </a:p>
            </p:txBody>
          </p:sp>
          <p:sp>
            <p:nvSpPr>
              <p:cNvPr id="22" name="Google Shape;3693;p45">
                <a:extLst>
                  <a:ext uri="{FF2B5EF4-FFF2-40B4-BE49-F238E27FC236}">
                    <a16:creationId xmlns:a16="http://schemas.microsoft.com/office/drawing/2014/main" id="{48AD49EB-8DC2-4B59-AB95-CDA5B19C70C9}"/>
                  </a:ext>
                </a:extLst>
              </p:cNvPr>
              <p:cNvSpPr/>
              <p:nvPr/>
            </p:nvSpPr>
            <p:spPr>
              <a:xfrm>
                <a:off x="1014650" y="1436075"/>
                <a:ext cx="254100" cy="336150"/>
              </a:xfrm>
              <a:custGeom>
                <a:avLst/>
                <a:gdLst/>
                <a:ahLst/>
                <a:cxnLst/>
                <a:rect l="l" t="t" r="r" b="b"/>
                <a:pathLst>
                  <a:path w="10164" h="13446" extrusionOk="0">
                    <a:moveTo>
                      <a:pt x="8468" y="3424"/>
                    </a:moveTo>
                    <a:cubicBezTo>
                      <a:pt x="8781" y="3424"/>
                      <a:pt x="9031" y="3677"/>
                      <a:pt x="9031" y="3990"/>
                    </a:cubicBezTo>
                    <a:cubicBezTo>
                      <a:pt x="9031" y="4300"/>
                      <a:pt x="8781" y="4553"/>
                      <a:pt x="8468" y="4553"/>
                    </a:cubicBezTo>
                    <a:lnTo>
                      <a:pt x="1693" y="4553"/>
                    </a:lnTo>
                    <a:cubicBezTo>
                      <a:pt x="1379" y="4553"/>
                      <a:pt x="1130" y="4300"/>
                      <a:pt x="1130" y="3990"/>
                    </a:cubicBezTo>
                    <a:cubicBezTo>
                      <a:pt x="1130" y="3677"/>
                      <a:pt x="1379" y="3424"/>
                      <a:pt x="1693" y="3424"/>
                    </a:cubicBezTo>
                    <a:close/>
                    <a:moveTo>
                      <a:pt x="8468" y="5682"/>
                    </a:moveTo>
                    <a:cubicBezTo>
                      <a:pt x="8781" y="5682"/>
                      <a:pt x="9031" y="5935"/>
                      <a:pt x="9031" y="6248"/>
                    </a:cubicBezTo>
                    <a:cubicBezTo>
                      <a:pt x="9031" y="6559"/>
                      <a:pt x="8781" y="6812"/>
                      <a:pt x="8468" y="6812"/>
                    </a:cubicBezTo>
                    <a:lnTo>
                      <a:pt x="1693" y="6812"/>
                    </a:lnTo>
                    <a:cubicBezTo>
                      <a:pt x="1379" y="6812"/>
                      <a:pt x="1130" y="6559"/>
                      <a:pt x="1130" y="6248"/>
                    </a:cubicBezTo>
                    <a:cubicBezTo>
                      <a:pt x="1130" y="5935"/>
                      <a:pt x="1379" y="5682"/>
                      <a:pt x="1693" y="5682"/>
                    </a:cubicBezTo>
                    <a:close/>
                    <a:moveTo>
                      <a:pt x="5080" y="7941"/>
                    </a:moveTo>
                    <a:cubicBezTo>
                      <a:pt x="5393" y="7941"/>
                      <a:pt x="5643" y="8194"/>
                      <a:pt x="5643" y="8507"/>
                    </a:cubicBezTo>
                    <a:cubicBezTo>
                      <a:pt x="5643" y="8817"/>
                      <a:pt x="5393" y="9070"/>
                      <a:pt x="5080" y="9070"/>
                    </a:cubicBezTo>
                    <a:lnTo>
                      <a:pt x="1693" y="9070"/>
                    </a:lnTo>
                    <a:cubicBezTo>
                      <a:pt x="1379" y="9070"/>
                      <a:pt x="1130" y="8817"/>
                      <a:pt x="1130" y="8507"/>
                    </a:cubicBezTo>
                    <a:cubicBezTo>
                      <a:pt x="1130" y="8194"/>
                      <a:pt x="1379" y="7941"/>
                      <a:pt x="1693" y="7941"/>
                    </a:cubicBezTo>
                    <a:close/>
                    <a:moveTo>
                      <a:pt x="563" y="0"/>
                    </a:moveTo>
                    <a:cubicBezTo>
                      <a:pt x="250" y="0"/>
                      <a:pt x="0" y="250"/>
                      <a:pt x="0" y="563"/>
                    </a:cubicBezTo>
                    <a:lnTo>
                      <a:pt x="0" y="9636"/>
                    </a:lnTo>
                    <a:lnTo>
                      <a:pt x="5080" y="13445"/>
                    </a:lnTo>
                    <a:lnTo>
                      <a:pt x="10163" y="9636"/>
                    </a:lnTo>
                    <a:lnTo>
                      <a:pt x="10163" y="563"/>
                    </a:lnTo>
                    <a:cubicBezTo>
                      <a:pt x="10163" y="250"/>
                      <a:pt x="9910" y="0"/>
                      <a:pt x="9597" y="0"/>
                    </a:cubicBezTo>
                    <a:close/>
                  </a:path>
                </a:pathLst>
              </a:custGeom>
              <a:grpFill/>
              <a:ln>
                <a:noFill/>
              </a:ln>
            </p:spPr>
            <p:txBody>
              <a:bodyPr spcFirstLastPara="1" wrap="square" lIns="121900" tIns="121900" rIns="121900" bIns="121900" anchor="ctr" anchorCtr="0">
                <a:noAutofit/>
              </a:bodyPr>
              <a:lstStyle/>
              <a:p>
                <a:endParaRPr sz="2400">
                  <a:solidFill>
                    <a:srgbClr val="435D74"/>
                  </a:solidFill>
                  <a:latin typeface="Interstate Light" pitchFamily="50" charset="0"/>
                </a:endParaRPr>
              </a:p>
            </p:txBody>
          </p:sp>
        </p:grpSp>
      </p:grpSp>
      <p:grpSp>
        <p:nvGrpSpPr>
          <p:cNvPr id="23" name="Group 22">
            <a:extLst>
              <a:ext uri="{FF2B5EF4-FFF2-40B4-BE49-F238E27FC236}">
                <a16:creationId xmlns:a16="http://schemas.microsoft.com/office/drawing/2014/main" id="{2554E3A8-FBDE-48F9-B429-04374D4BD493}"/>
              </a:ext>
            </a:extLst>
          </p:cNvPr>
          <p:cNvGrpSpPr/>
          <p:nvPr userDrawn="1"/>
        </p:nvGrpSpPr>
        <p:grpSpPr>
          <a:xfrm>
            <a:off x="10018536" y="2412050"/>
            <a:ext cx="1053437" cy="1053438"/>
            <a:chOff x="10018536" y="2223362"/>
            <a:chExt cx="1053437" cy="1053438"/>
          </a:xfrm>
        </p:grpSpPr>
        <p:sp>
          <p:nvSpPr>
            <p:cNvPr id="24" name="Circle">
              <a:extLst>
                <a:ext uri="{FF2B5EF4-FFF2-40B4-BE49-F238E27FC236}">
                  <a16:creationId xmlns:a16="http://schemas.microsoft.com/office/drawing/2014/main" id="{6CA0929F-3BC0-4808-A4EB-790B2B96F65A}"/>
                </a:ext>
              </a:extLst>
            </p:cNvPr>
            <p:cNvSpPr/>
            <p:nvPr/>
          </p:nvSpPr>
          <p:spPr>
            <a:xfrm flipH="1">
              <a:off x="10018536" y="2223362"/>
              <a:ext cx="1053437" cy="1053438"/>
            </a:xfrm>
            <a:prstGeom prst="ellipse">
              <a:avLst/>
            </a:prstGeom>
            <a:solidFill>
              <a:schemeClr val="bg1"/>
            </a:solidFill>
            <a:ln w="38100" cap="flat">
              <a:solidFill>
                <a:srgbClr val="00AFD7"/>
              </a:solidFill>
              <a:prstDash val="solid"/>
              <a:miter lim="400000"/>
            </a:ln>
            <a:effectLst/>
          </p:spPr>
          <p:txBody>
            <a:bodyPr wrap="square" lIns="0" tIns="0" rIns="0" bIns="0" numCol="1" anchor="t">
              <a:noAutofit/>
            </a:bodyPr>
            <a:lstStyle/>
            <a:p>
              <a:endParaRPr sz="2532" dirty="0">
                <a:latin typeface="Interstate Light" pitchFamily="50" charset="0"/>
              </a:endParaRPr>
            </a:p>
          </p:txBody>
        </p:sp>
        <p:grpSp>
          <p:nvGrpSpPr>
            <p:cNvPr id="25" name="Google Shape;8800;p55">
              <a:extLst>
                <a:ext uri="{FF2B5EF4-FFF2-40B4-BE49-F238E27FC236}">
                  <a16:creationId xmlns:a16="http://schemas.microsoft.com/office/drawing/2014/main" id="{8C58DD50-2A1A-40CF-AD1F-512BC7007802}"/>
                </a:ext>
              </a:extLst>
            </p:cNvPr>
            <p:cNvGrpSpPr>
              <a:grpSpLocks noChangeAspect="1"/>
            </p:cNvGrpSpPr>
            <p:nvPr/>
          </p:nvGrpSpPr>
          <p:grpSpPr>
            <a:xfrm>
              <a:off x="10263950" y="2459939"/>
              <a:ext cx="648889" cy="647141"/>
              <a:chOff x="3859600" y="3591950"/>
              <a:chExt cx="296975" cy="296175"/>
            </a:xfrm>
            <a:solidFill>
              <a:srgbClr val="00AFD7"/>
            </a:solidFill>
          </p:grpSpPr>
          <p:sp>
            <p:nvSpPr>
              <p:cNvPr id="26" name="Google Shape;8801;p55">
                <a:extLst>
                  <a:ext uri="{FF2B5EF4-FFF2-40B4-BE49-F238E27FC236}">
                    <a16:creationId xmlns:a16="http://schemas.microsoft.com/office/drawing/2014/main" id="{A6439EEF-D202-4409-B92F-390125EACC69}"/>
                  </a:ext>
                </a:extLst>
              </p:cNvPr>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sp>
            <p:nvSpPr>
              <p:cNvPr id="27" name="Google Shape;8802;p55">
                <a:extLst>
                  <a:ext uri="{FF2B5EF4-FFF2-40B4-BE49-F238E27FC236}">
                    <a16:creationId xmlns:a16="http://schemas.microsoft.com/office/drawing/2014/main" id="{133D5F12-0C72-46D5-9BC9-62B4A9FC5E79}"/>
                  </a:ext>
                </a:extLst>
              </p:cNvPr>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sp>
            <p:nvSpPr>
              <p:cNvPr id="28" name="Google Shape;8803;p55">
                <a:extLst>
                  <a:ext uri="{FF2B5EF4-FFF2-40B4-BE49-F238E27FC236}">
                    <a16:creationId xmlns:a16="http://schemas.microsoft.com/office/drawing/2014/main" id="{CC0593FD-D12B-41AE-8D2F-575D21AB10DE}"/>
                  </a:ext>
                </a:extLst>
              </p:cNvPr>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grpSp>
      </p:grpSp>
      <p:grpSp>
        <p:nvGrpSpPr>
          <p:cNvPr id="29" name="Group 28">
            <a:extLst>
              <a:ext uri="{FF2B5EF4-FFF2-40B4-BE49-F238E27FC236}">
                <a16:creationId xmlns:a16="http://schemas.microsoft.com/office/drawing/2014/main" id="{8B46DC26-6C72-4658-8D89-21BACAD8240D}"/>
              </a:ext>
            </a:extLst>
          </p:cNvPr>
          <p:cNvGrpSpPr/>
          <p:nvPr userDrawn="1"/>
        </p:nvGrpSpPr>
        <p:grpSpPr>
          <a:xfrm>
            <a:off x="10024388" y="4434723"/>
            <a:ext cx="1053437" cy="1053439"/>
            <a:chOff x="10024388" y="4246035"/>
            <a:chExt cx="1053437" cy="1053439"/>
          </a:xfrm>
        </p:grpSpPr>
        <p:sp>
          <p:nvSpPr>
            <p:cNvPr id="30" name="Circle">
              <a:extLst>
                <a:ext uri="{FF2B5EF4-FFF2-40B4-BE49-F238E27FC236}">
                  <a16:creationId xmlns:a16="http://schemas.microsoft.com/office/drawing/2014/main" id="{973FB36D-A60B-4DCB-AD66-62534BFBEBB5}"/>
                </a:ext>
              </a:extLst>
            </p:cNvPr>
            <p:cNvSpPr/>
            <p:nvPr/>
          </p:nvSpPr>
          <p:spPr>
            <a:xfrm rot="10800000">
              <a:off x="10024388" y="4246035"/>
              <a:ext cx="1053437" cy="1053439"/>
            </a:xfrm>
            <a:prstGeom prst="ellipse">
              <a:avLst/>
            </a:prstGeom>
            <a:solidFill>
              <a:schemeClr val="bg1"/>
            </a:solidFill>
            <a:ln w="38100" cap="flat">
              <a:solidFill>
                <a:srgbClr val="1A2753"/>
              </a:solidFill>
              <a:prstDash val="solid"/>
              <a:miter lim="400000"/>
            </a:ln>
            <a:effectLst/>
          </p:spPr>
          <p:txBody>
            <a:bodyPr wrap="square" lIns="0" tIns="0" rIns="0" bIns="0" numCol="1" anchor="t">
              <a:noAutofit/>
            </a:bodyPr>
            <a:lstStyle/>
            <a:p>
              <a:endParaRPr sz="2532" dirty="0">
                <a:latin typeface="Interstate Light" pitchFamily="50" charset="0"/>
              </a:endParaRPr>
            </a:p>
          </p:txBody>
        </p:sp>
        <p:pic>
          <p:nvPicPr>
            <p:cNvPr id="31" name="Picture 2" descr="What Are ISO Quality Standards?">
              <a:extLst>
                <a:ext uri="{FF2B5EF4-FFF2-40B4-BE49-F238E27FC236}">
                  <a16:creationId xmlns:a16="http://schemas.microsoft.com/office/drawing/2014/main" id="{E5F9AF18-20D7-4859-891A-D2961311F82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67935" y="4387183"/>
              <a:ext cx="773966" cy="76757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2" name="Group 31">
            <a:extLst>
              <a:ext uri="{FF2B5EF4-FFF2-40B4-BE49-F238E27FC236}">
                <a16:creationId xmlns:a16="http://schemas.microsoft.com/office/drawing/2014/main" id="{1151DB95-FDDB-4978-8089-FCC625ED745C}"/>
              </a:ext>
            </a:extLst>
          </p:cNvPr>
          <p:cNvGrpSpPr/>
          <p:nvPr userDrawn="1"/>
        </p:nvGrpSpPr>
        <p:grpSpPr>
          <a:xfrm>
            <a:off x="1162290" y="4434723"/>
            <a:ext cx="1053438" cy="1053438"/>
            <a:chOff x="1162290" y="4246035"/>
            <a:chExt cx="1053438" cy="1053438"/>
          </a:xfrm>
        </p:grpSpPr>
        <p:sp>
          <p:nvSpPr>
            <p:cNvPr id="33" name="Circle">
              <a:extLst>
                <a:ext uri="{FF2B5EF4-FFF2-40B4-BE49-F238E27FC236}">
                  <a16:creationId xmlns:a16="http://schemas.microsoft.com/office/drawing/2014/main" id="{B92AA638-E503-45DD-B64B-D418AB2F0CFD}"/>
                </a:ext>
              </a:extLst>
            </p:cNvPr>
            <p:cNvSpPr/>
            <p:nvPr/>
          </p:nvSpPr>
          <p:spPr>
            <a:xfrm rot="10800000" flipH="1">
              <a:off x="1162290" y="4246035"/>
              <a:ext cx="1053438" cy="1053438"/>
            </a:xfrm>
            <a:prstGeom prst="ellipse">
              <a:avLst/>
            </a:prstGeom>
            <a:solidFill>
              <a:schemeClr val="bg1"/>
            </a:solidFill>
            <a:ln w="38100" cap="flat">
              <a:solidFill>
                <a:srgbClr val="00AFD7"/>
              </a:solidFill>
              <a:prstDash val="solid"/>
              <a:miter lim="400000"/>
            </a:ln>
            <a:effectLst/>
          </p:spPr>
          <p:txBody>
            <a:bodyPr wrap="square" lIns="0" tIns="0" rIns="0" bIns="0" numCol="1" anchor="t">
              <a:noAutofit/>
            </a:bodyPr>
            <a:lstStyle/>
            <a:p>
              <a:endParaRPr sz="2532" dirty="0">
                <a:latin typeface="Interstate Light" pitchFamily="50" charset="0"/>
              </a:endParaRPr>
            </a:p>
          </p:txBody>
        </p:sp>
        <p:grpSp>
          <p:nvGrpSpPr>
            <p:cNvPr id="34" name="Google Shape;3608;p45">
              <a:extLst>
                <a:ext uri="{FF2B5EF4-FFF2-40B4-BE49-F238E27FC236}">
                  <a16:creationId xmlns:a16="http://schemas.microsoft.com/office/drawing/2014/main" id="{524880FC-174B-4CD2-B93A-AE81C21DB2BE}"/>
                </a:ext>
              </a:extLst>
            </p:cNvPr>
            <p:cNvGrpSpPr>
              <a:grpSpLocks noChangeAspect="1"/>
            </p:cNvGrpSpPr>
            <p:nvPr/>
          </p:nvGrpSpPr>
          <p:grpSpPr>
            <a:xfrm>
              <a:off x="1463641" y="4511638"/>
              <a:ext cx="482200" cy="548640"/>
              <a:chOff x="1529350" y="258825"/>
              <a:chExt cx="423475" cy="481825"/>
            </a:xfrm>
            <a:solidFill>
              <a:srgbClr val="00AFD7"/>
            </a:solidFill>
          </p:grpSpPr>
          <p:sp>
            <p:nvSpPr>
              <p:cNvPr id="35" name="Google Shape;3609;p45">
                <a:extLst>
                  <a:ext uri="{FF2B5EF4-FFF2-40B4-BE49-F238E27FC236}">
                    <a16:creationId xmlns:a16="http://schemas.microsoft.com/office/drawing/2014/main" id="{12621F6A-3697-42ED-BDDA-0A2B6A246834}"/>
                  </a:ext>
                </a:extLst>
              </p:cNvPr>
              <p:cNvSpPr/>
              <p:nvPr/>
            </p:nvSpPr>
            <p:spPr>
              <a:xfrm>
                <a:off x="1585800" y="258825"/>
                <a:ext cx="310650" cy="430550"/>
              </a:xfrm>
              <a:custGeom>
                <a:avLst/>
                <a:gdLst/>
                <a:ahLst/>
                <a:cxnLst/>
                <a:rect l="l" t="t" r="r" b="b"/>
                <a:pathLst>
                  <a:path w="12426" h="17222" extrusionOk="0">
                    <a:moveTo>
                      <a:pt x="6213" y="3388"/>
                    </a:moveTo>
                    <a:cubicBezTo>
                      <a:pt x="7354" y="3388"/>
                      <a:pt x="8384" y="4074"/>
                      <a:pt x="8821" y="5131"/>
                    </a:cubicBezTo>
                    <a:cubicBezTo>
                      <a:pt x="9257" y="6185"/>
                      <a:pt x="9016" y="7399"/>
                      <a:pt x="8206" y="8206"/>
                    </a:cubicBezTo>
                    <a:cubicBezTo>
                      <a:pt x="7666" y="8748"/>
                      <a:pt x="6945" y="9035"/>
                      <a:pt x="6210" y="9035"/>
                    </a:cubicBezTo>
                    <a:cubicBezTo>
                      <a:pt x="5847" y="9035"/>
                      <a:pt x="5481" y="8965"/>
                      <a:pt x="5132" y="8820"/>
                    </a:cubicBezTo>
                    <a:cubicBezTo>
                      <a:pt x="4075" y="8383"/>
                      <a:pt x="3388" y="7354"/>
                      <a:pt x="3388" y="6212"/>
                    </a:cubicBezTo>
                    <a:cubicBezTo>
                      <a:pt x="3391" y="4652"/>
                      <a:pt x="4653" y="3391"/>
                      <a:pt x="6213" y="3388"/>
                    </a:cubicBezTo>
                    <a:close/>
                    <a:moveTo>
                      <a:pt x="6213" y="0"/>
                    </a:moveTo>
                    <a:cubicBezTo>
                      <a:pt x="2825" y="0"/>
                      <a:pt x="1" y="2728"/>
                      <a:pt x="1" y="6212"/>
                    </a:cubicBezTo>
                    <a:cubicBezTo>
                      <a:pt x="1" y="7537"/>
                      <a:pt x="398" y="8718"/>
                      <a:pt x="1163" y="9826"/>
                    </a:cubicBezTo>
                    <a:lnTo>
                      <a:pt x="5737" y="16959"/>
                    </a:lnTo>
                    <a:cubicBezTo>
                      <a:pt x="5847" y="17134"/>
                      <a:pt x="6029" y="17221"/>
                      <a:pt x="6211" y="17221"/>
                    </a:cubicBezTo>
                    <a:cubicBezTo>
                      <a:pt x="6394" y="17221"/>
                      <a:pt x="6576" y="17134"/>
                      <a:pt x="6686" y="16959"/>
                    </a:cubicBezTo>
                    <a:lnTo>
                      <a:pt x="11278" y="9802"/>
                    </a:lnTo>
                    <a:cubicBezTo>
                      <a:pt x="12025" y="8751"/>
                      <a:pt x="12425" y="7498"/>
                      <a:pt x="12422" y="6212"/>
                    </a:cubicBezTo>
                    <a:cubicBezTo>
                      <a:pt x="12422" y="2786"/>
                      <a:pt x="9637" y="0"/>
                      <a:pt x="6213" y="0"/>
                    </a:cubicBezTo>
                    <a:close/>
                  </a:path>
                </a:pathLst>
              </a:custGeom>
              <a:grpFill/>
              <a:ln>
                <a:noFill/>
              </a:ln>
            </p:spPr>
            <p:txBody>
              <a:bodyPr spcFirstLastPara="1" wrap="square" lIns="121900" tIns="121900" rIns="121900" bIns="121900" anchor="ctr" anchorCtr="0">
                <a:noAutofit/>
              </a:bodyPr>
              <a:lstStyle/>
              <a:p>
                <a:endParaRPr sz="2400">
                  <a:solidFill>
                    <a:srgbClr val="435D74"/>
                  </a:solidFill>
                  <a:latin typeface="Interstate Light" pitchFamily="50" charset="0"/>
                </a:endParaRPr>
              </a:p>
            </p:txBody>
          </p:sp>
          <p:sp>
            <p:nvSpPr>
              <p:cNvPr id="36" name="Google Shape;3610;p45">
                <a:extLst>
                  <a:ext uri="{FF2B5EF4-FFF2-40B4-BE49-F238E27FC236}">
                    <a16:creationId xmlns:a16="http://schemas.microsoft.com/office/drawing/2014/main" id="{D8327C96-05C7-430B-96F3-EF41FCC2699A}"/>
                  </a:ext>
                </a:extLst>
              </p:cNvPr>
              <p:cNvSpPr/>
              <p:nvPr/>
            </p:nvSpPr>
            <p:spPr>
              <a:xfrm>
                <a:off x="1529350" y="583200"/>
                <a:ext cx="423475" cy="157450"/>
              </a:xfrm>
              <a:custGeom>
                <a:avLst/>
                <a:gdLst/>
                <a:ahLst/>
                <a:cxnLst/>
                <a:rect l="l" t="t" r="r" b="b"/>
                <a:pathLst>
                  <a:path w="16939" h="6298" extrusionOk="0">
                    <a:moveTo>
                      <a:pt x="4050" y="1"/>
                    </a:moveTo>
                    <a:cubicBezTo>
                      <a:pt x="1545" y="582"/>
                      <a:pt x="0" y="1642"/>
                      <a:pt x="0" y="2909"/>
                    </a:cubicBezTo>
                    <a:cubicBezTo>
                      <a:pt x="0" y="5111"/>
                      <a:pt x="4364" y="6297"/>
                      <a:pt x="8471" y="6297"/>
                    </a:cubicBezTo>
                    <a:cubicBezTo>
                      <a:pt x="12575" y="6297"/>
                      <a:pt x="16938" y="5111"/>
                      <a:pt x="16938" y="2909"/>
                    </a:cubicBezTo>
                    <a:cubicBezTo>
                      <a:pt x="16938" y="1642"/>
                      <a:pt x="15391" y="579"/>
                      <a:pt x="12882" y="1"/>
                    </a:cubicBezTo>
                    <a:lnTo>
                      <a:pt x="10040" y="4445"/>
                    </a:lnTo>
                    <a:cubicBezTo>
                      <a:pt x="9673" y="5018"/>
                      <a:pt x="9071" y="5305"/>
                      <a:pt x="8469" y="5305"/>
                    </a:cubicBezTo>
                    <a:cubicBezTo>
                      <a:pt x="7867" y="5305"/>
                      <a:pt x="7265" y="5018"/>
                      <a:pt x="6899" y="4445"/>
                    </a:cubicBezTo>
                    <a:lnTo>
                      <a:pt x="4050" y="1"/>
                    </a:lnTo>
                    <a:close/>
                  </a:path>
                </a:pathLst>
              </a:custGeom>
              <a:grpFill/>
              <a:ln>
                <a:noFill/>
              </a:ln>
            </p:spPr>
            <p:txBody>
              <a:bodyPr spcFirstLastPara="1" wrap="square" lIns="121900" tIns="121900" rIns="121900" bIns="121900" anchor="ctr" anchorCtr="0">
                <a:noAutofit/>
              </a:bodyPr>
              <a:lstStyle/>
              <a:p>
                <a:endParaRPr sz="2400">
                  <a:solidFill>
                    <a:srgbClr val="435D74"/>
                  </a:solidFill>
                  <a:latin typeface="Interstate Light" pitchFamily="50" charset="0"/>
                </a:endParaRPr>
              </a:p>
            </p:txBody>
          </p:sp>
        </p:grpSp>
      </p:grpSp>
      <p:sp>
        <p:nvSpPr>
          <p:cNvPr id="37" name="Text Placeholder 19">
            <a:extLst>
              <a:ext uri="{FF2B5EF4-FFF2-40B4-BE49-F238E27FC236}">
                <a16:creationId xmlns:a16="http://schemas.microsoft.com/office/drawing/2014/main" id="{52362B8B-17CE-4852-834A-BB0CE62E2D9D}"/>
              </a:ext>
            </a:extLst>
          </p:cNvPr>
          <p:cNvSpPr>
            <a:spLocks noGrp="1"/>
          </p:cNvSpPr>
          <p:nvPr>
            <p:ph type="body" sz="quarter" idx="11"/>
          </p:nvPr>
        </p:nvSpPr>
        <p:spPr>
          <a:xfrm>
            <a:off x="2128453" y="371213"/>
            <a:ext cx="7923213" cy="842209"/>
          </a:xfrm>
        </p:spPr>
        <p:txBody>
          <a:bodyPr anchor="ctr"/>
          <a:lstStyle>
            <a:lvl1pPr algn="ctr">
              <a:buNone/>
              <a:defRPr>
                <a:solidFill>
                  <a:srgbClr val="00205B"/>
                </a:solidFill>
                <a:latin typeface="Kontrapunkt Bold" panose="02000803000000000000" pitchFamily="50"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sp>
        <p:nvSpPr>
          <p:cNvPr id="38" name="Text Placeholder 19">
            <a:extLst>
              <a:ext uri="{FF2B5EF4-FFF2-40B4-BE49-F238E27FC236}">
                <a16:creationId xmlns:a16="http://schemas.microsoft.com/office/drawing/2014/main" id="{93D0515E-2BC0-4F85-AE7D-70F29CBEE41E}"/>
              </a:ext>
            </a:extLst>
          </p:cNvPr>
          <p:cNvSpPr>
            <a:spLocks noGrp="1"/>
          </p:cNvSpPr>
          <p:nvPr>
            <p:ph type="body" sz="quarter" idx="16" hasCustomPrompt="1"/>
          </p:nvPr>
        </p:nvSpPr>
        <p:spPr>
          <a:xfrm>
            <a:off x="2466995" y="1577123"/>
            <a:ext cx="2930369" cy="2239867"/>
          </a:xfrm>
        </p:spPr>
        <p:txBody>
          <a:bodyPr anchor="ctr">
            <a:noAutofit/>
          </a:bodyPr>
          <a:lstStyle>
            <a:lvl1pPr algn="l">
              <a:buNone/>
              <a:defRPr sz="1800" b="0">
                <a:solidFill>
                  <a:srgbClr val="00205B"/>
                </a:solidFill>
                <a:latin typeface="Interstate" panose="02000503090000020004" pitchFamily="2"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39" name="Text Placeholder 19">
            <a:extLst>
              <a:ext uri="{FF2B5EF4-FFF2-40B4-BE49-F238E27FC236}">
                <a16:creationId xmlns:a16="http://schemas.microsoft.com/office/drawing/2014/main" id="{E6C17C27-3275-40FC-B6B8-F3055ABA016B}"/>
              </a:ext>
            </a:extLst>
          </p:cNvPr>
          <p:cNvSpPr>
            <a:spLocks noGrp="1"/>
          </p:cNvSpPr>
          <p:nvPr>
            <p:ph type="body" sz="quarter" idx="17" hasCustomPrompt="1"/>
          </p:nvPr>
        </p:nvSpPr>
        <p:spPr>
          <a:xfrm>
            <a:off x="6826423" y="4067662"/>
            <a:ext cx="2930369" cy="2239867"/>
          </a:xfrm>
        </p:spPr>
        <p:txBody>
          <a:bodyPr anchor="ctr">
            <a:noAutofit/>
          </a:bodyPr>
          <a:lstStyle>
            <a:lvl1pPr algn="l">
              <a:buNone/>
              <a:defRPr sz="1800" b="0">
                <a:solidFill>
                  <a:srgbClr val="00205B"/>
                </a:solidFill>
                <a:latin typeface="Interstate" panose="02000503090000020004" pitchFamily="2" charset="0"/>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40" name="Text Placeholder 19">
            <a:extLst>
              <a:ext uri="{FF2B5EF4-FFF2-40B4-BE49-F238E27FC236}">
                <a16:creationId xmlns:a16="http://schemas.microsoft.com/office/drawing/2014/main" id="{EF414749-90D8-406B-96F9-D4C470E63A2A}"/>
              </a:ext>
            </a:extLst>
          </p:cNvPr>
          <p:cNvSpPr>
            <a:spLocks noGrp="1"/>
          </p:cNvSpPr>
          <p:nvPr>
            <p:ph type="body" sz="quarter" idx="18" hasCustomPrompt="1"/>
          </p:nvPr>
        </p:nvSpPr>
        <p:spPr>
          <a:xfrm>
            <a:off x="2417092" y="4096280"/>
            <a:ext cx="2930369" cy="2239867"/>
          </a:xfrm>
        </p:spPr>
        <p:txBody>
          <a:bodyPr anchor="ctr">
            <a:noAutofit/>
          </a:bodyPr>
          <a:lstStyle>
            <a:lvl1pPr algn="l">
              <a:buNone/>
              <a:defRPr sz="1800" b="0">
                <a:solidFill>
                  <a:schemeClr val="bg1"/>
                </a:solidFill>
                <a:latin typeface="Interstate" panose="02000503090000020004" pitchFamily="2" charset="0"/>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41" name="Text Placeholder 19">
            <a:extLst>
              <a:ext uri="{FF2B5EF4-FFF2-40B4-BE49-F238E27FC236}">
                <a16:creationId xmlns:a16="http://schemas.microsoft.com/office/drawing/2014/main" id="{FA2C66E6-F955-4D4E-A702-3A5807BDAD6D}"/>
              </a:ext>
            </a:extLst>
          </p:cNvPr>
          <p:cNvSpPr>
            <a:spLocks noGrp="1"/>
          </p:cNvSpPr>
          <p:nvPr>
            <p:ph type="body" sz="quarter" idx="19" hasCustomPrompt="1"/>
          </p:nvPr>
        </p:nvSpPr>
        <p:spPr>
          <a:xfrm>
            <a:off x="6810218" y="1577123"/>
            <a:ext cx="2930369" cy="2239867"/>
          </a:xfrm>
        </p:spPr>
        <p:txBody>
          <a:bodyPr anchor="ctr">
            <a:noAutofit/>
          </a:bodyPr>
          <a:lstStyle>
            <a:lvl1pPr algn="l">
              <a:buNone/>
              <a:defRPr sz="1800" b="0">
                <a:solidFill>
                  <a:schemeClr val="bg1"/>
                </a:solidFill>
                <a:latin typeface="Interstate" panose="02000503090000020004" pitchFamily="2" charset="0"/>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Tree>
    <p:extLst>
      <p:ext uri="{BB962C8B-B14F-4D97-AF65-F5344CB8AC3E}">
        <p14:creationId xmlns:p14="http://schemas.microsoft.com/office/powerpoint/2010/main" val="2575434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116C712-9ABD-4C30-AC52-E4966DE15002}"/>
              </a:ext>
            </a:extLst>
          </p:cNvPr>
          <p:cNvSpPr/>
          <p:nvPr userDrawn="1"/>
        </p:nvSpPr>
        <p:spPr>
          <a:xfrm>
            <a:off x="170441" y="0"/>
            <a:ext cx="4687309" cy="6066228"/>
          </a:xfrm>
          <a:custGeom>
            <a:avLst/>
            <a:gdLst>
              <a:gd name="connsiteX0" fmla="*/ 2325186 w 4801166"/>
              <a:gd name="connsiteY0" fmla="*/ 0 h 2325186"/>
              <a:gd name="connsiteX1" fmla="*/ 4789897 w 4801166"/>
              <a:gd name="connsiteY1" fmla="*/ 0 h 2325186"/>
              <a:gd name="connsiteX2" fmla="*/ 4801166 w 4801166"/>
              <a:gd name="connsiteY2" fmla="*/ 11269 h 2325186"/>
              <a:gd name="connsiteX3" fmla="*/ 2487248 w 4801166"/>
              <a:gd name="connsiteY3" fmla="*/ 2325186 h 2325186"/>
              <a:gd name="connsiteX4" fmla="*/ 0 w 4801166"/>
              <a:gd name="connsiteY4" fmla="*/ 2325186 h 232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1166" h="2325186">
                <a:moveTo>
                  <a:pt x="2325186" y="0"/>
                </a:moveTo>
                <a:lnTo>
                  <a:pt x="4789897" y="0"/>
                </a:lnTo>
                <a:lnTo>
                  <a:pt x="4801166" y="11269"/>
                </a:lnTo>
                <a:lnTo>
                  <a:pt x="2487248" y="2325186"/>
                </a:lnTo>
                <a:lnTo>
                  <a:pt x="0" y="2325186"/>
                </a:lnTo>
                <a:close/>
              </a:path>
            </a:pathLst>
          </a:custGeom>
          <a:solidFill>
            <a:srgbClr val="1A2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9D42D9E6-2C5C-456E-872C-58EC51E4B6CB}"/>
              </a:ext>
            </a:extLst>
          </p:cNvPr>
          <p:cNvSpPr/>
          <p:nvPr userDrawn="1"/>
        </p:nvSpPr>
        <p:spPr>
          <a:xfrm flipH="1">
            <a:off x="0" y="0"/>
            <a:ext cx="6096000" cy="6858000"/>
          </a:xfrm>
          <a:custGeom>
            <a:avLst/>
            <a:gdLst>
              <a:gd name="connsiteX0" fmla="*/ 2325186 w 4801166"/>
              <a:gd name="connsiteY0" fmla="*/ 0 h 2325186"/>
              <a:gd name="connsiteX1" fmla="*/ 4789897 w 4801166"/>
              <a:gd name="connsiteY1" fmla="*/ 0 h 2325186"/>
              <a:gd name="connsiteX2" fmla="*/ 4801166 w 4801166"/>
              <a:gd name="connsiteY2" fmla="*/ 11269 h 2325186"/>
              <a:gd name="connsiteX3" fmla="*/ 2487248 w 4801166"/>
              <a:gd name="connsiteY3" fmla="*/ 2325186 h 2325186"/>
              <a:gd name="connsiteX4" fmla="*/ 0 w 4801166"/>
              <a:gd name="connsiteY4" fmla="*/ 2325186 h 232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1166" h="2325186">
                <a:moveTo>
                  <a:pt x="2325186" y="0"/>
                </a:moveTo>
                <a:lnTo>
                  <a:pt x="4789897" y="0"/>
                </a:lnTo>
                <a:lnTo>
                  <a:pt x="4801166" y="11269"/>
                </a:lnTo>
                <a:lnTo>
                  <a:pt x="2487248" y="2325186"/>
                </a:lnTo>
                <a:lnTo>
                  <a:pt x="0" y="2325186"/>
                </a:lnTo>
                <a:close/>
              </a:path>
            </a:pathLst>
          </a:cu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EABEC2A1-5A8E-4E17-B830-9E192AA2588F}"/>
              </a:ext>
            </a:extLst>
          </p:cNvPr>
          <p:cNvSpPr>
            <a:spLocks noChangeAspect="1"/>
          </p:cNvSpPr>
          <p:nvPr userDrawn="1"/>
        </p:nvSpPr>
        <p:spPr>
          <a:xfrm>
            <a:off x="6520983" y="1893059"/>
            <a:ext cx="822960" cy="822960"/>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9" name="Oval 8">
            <a:extLst>
              <a:ext uri="{FF2B5EF4-FFF2-40B4-BE49-F238E27FC236}">
                <a16:creationId xmlns:a16="http://schemas.microsoft.com/office/drawing/2014/main" id="{2575B8CD-4C3B-47BF-B086-3C2ABC472BEA}"/>
              </a:ext>
            </a:extLst>
          </p:cNvPr>
          <p:cNvSpPr>
            <a:spLocks noChangeAspect="1"/>
          </p:cNvSpPr>
          <p:nvPr userDrawn="1"/>
        </p:nvSpPr>
        <p:spPr>
          <a:xfrm>
            <a:off x="6520983" y="3401621"/>
            <a:ext cx="822960" cy="822960"/>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10" name="Oval 9">
            <a:extLst>
              <a:ext uri="{FF2B5EF4-FFF2-40B4-BE49-F238E27FC236}">
                <a16:creationId xmlns:a16="http://schemas.microsoft.com/office/drawing/2014/main" id="{C71B80D1-ED1A-419F-B622-0F5C89C4B4C4}"/>
              </a:ext>
            </a:extLst>
          </p:cNvPr>
          <p:cNvSpPr>
            <a:spLocks noChangeAspect="1"/>
          </p:cNvSpPr>
          <p:nvPr userDrawn="1"/>
        </p:nvSpPr>
        <p:spPr>
          <a:xfrm>
            <a:off x="6520983" y="4910184"/>
            <a:ext cx="822960" cy="822960"/>
          </a:xfrm>
          <a:prstGeom prst="ellips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grpSp>
        <p:nvGrpSpPr>
          <p:cNvPr id="11" name="Google Shape;3983;p45">
            <a:extLst>
              <a:ext uri="{FF2B5EF4-FFF2-40B4-BE49-F238E27FC236}">
                <a16:creationId xmlns:a16="http://schemas.microsoft.com/office/drawing/2014/main" id="{2FEC2E6C-69BD-4217-8754-ECC15FACC1F1}"/>
              </a:ext>
            </a:extLst>
          </p:cNvPr>
          <p:cNvGrpSpPr>
            <a:grpSpLocks noChangeAspect="1"/>
          </p:cNvGrpSpPr>
          <p:nvPr userDrawn="1"/>
        </p:nvGrpSpPr>
        <p:grpSpPr>
          <a:xfrm>
            <a:off x="6658143" y="2019493"/>
            <a:ext cx="548640" cy="548640"/>
            <a:chOff x="2085525" y="4992125"/>
            <a:chExt cx="481825" cy="481825"/>
          </a:xfrm>
          <a:solidFill>
            <a:schemeClr val="bg1"/>
          </a:solidFill>
        </p:grpSpPr>
        <p:sp>
          <p:nvSpPr>
            <p:cNvPr id="12" name="Google Shape;3984;p45">
              <a:extLst>
                <a:ext uri="{FF2B5EF4-FFF2-40B4-BE49-F238E27FC236}">
                  <a16:creationId xmlns:a16="http://schemas.microsoft.com/office/drawing/2014/main" id="{9DA5FFF2-C1F4-4B01-A44F-DB152C71CFD0}"/>
                </a:ext>
              </a:extLst>
            </p:cNvPr>
            <p:cNvSpPr/>
            <p:nvPr/>
          </p:nvSpPr>
          <p:spPr>
            <a:xfrm>
              <a:off x="2244150" y="5152125"/>
              <a:ext cx="164500" cy="161825"/>
            </a:xfrm>
            <a:custGeom>
              <a:avLst/>
              <a:gdLst/>
              <a:ahLst/>
              <a:cxnLst/>
              <a:rect l="l" t="t" r="r" b="b"/>
              <a:pathLst>
                <a:path w="6580" h="6473" extrusionOk="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sp>
          <p:nvSpPr>
            <p:cNvPr id="13" name="Google Shape;3985;p45">
              <a:extLst>
                <a:ext uri="{FF2B5EF4-FFF2-40B4-BE49-F238E27FC236}">
                  <a16:creationId xmlns:a16="http://schemas.microsoft.com/office/drawing/2014/main" id="{25F52D34-0DDE-4452-9C05-294CC64452F9}"/>
                </a:ext>
              </a:extLst>
            </p:cNvPr>
            <p:cNvSpPr/>
            <p:nvPr/>
          </p:nvSpPr>
          <p:spPr>
            <a:xfrm>
              <a:off x="2085525" y="4992125"/>
              <a:ext cx="481825" cy="481825"/>
            </a:xfrm>
            <a:custGeom>
              <a:avLst/>
              <a:gdLst/>
              <a:ahLst/>
              <a:cxnLst/>
              <a:rect l="l" t="t" r="r" b="b"/>
              <a:pathLst>
                <a:path w="19273" h="19273" extrusionOk="0">
                  <a:moveTo>
                    <a:pt x="12313" y="5263"/>
                  </a:moveTo>
                  <a:cubicBezTo>
                    <a:pt x="12748" y="5263"/>
                    <a:pt x="13183" y="5429"/>
                    <a:pt x="13515" y="5761"/>
                  </a:cubicBezTo>
                  <a:cubicBezTo>
                    <a:pt x="14174" y="6424"/>
                    <a:pt x="14171" y="7496"/>
                    <a:pt x="13509" y="8155"/>
                  </a:cubicBezTo>
                  <a:lnTo>
                    <a:pt x="12030" y="9637"/>
                  </a:lnTo>
                  <a:lnTo>
                    <a:pt x="13512" y="11118"/>
                  </a:lnTo>
                  <a:cubicBezTo>
                    <a:pt x="14174" y="11778"/>
                    <a:pt x="14177" y="12850"/>
                    <a:pt x="13515" y="13512"/>
                  </a:cubicBezTo>
                  <a:cubicBezTo>
                    <a:pt x="13184" y="13844"/>
                    <a:pt x="12749" y="14011"/>
                    <a:pt x="12315" y="14011"/>
                  </a:cubicBezTo>
                  <a:cubicBezTo>
                    <a:pt x="11883" y="14011"/>
                    <a:pt x="11451" y="13847"/>
                    <a:pt x="11121" y="13518"/>
                  </a:cubicBezTo>
                  <a:lnTo>
                    <a:pt x="9636" y="12088"/>
                  </a:lnTo>
                  <a:lnTo>
                    <a:pt x="8152" y="13518"/>
                  </a:lnTo>
                  <a:cubicBezTo>
                    <a:pt x="7822" y="13847"/>
                    <a:pt x="7390" y="14011"/>
                    <a:pt x="6958" y="14011"/>
                  </a:cubicBezTo>
                  <a:cubicBezTo>
                    <a:pt x="6523" y="14011"/>
                    <a:pt x="6087" y="13844"/>
                    <a:pt x="5755" y="13512"/>
                  </a:cubicBezTo>
                  <a:cubicBezTo>
                    <a:pt x="5095" y="12850"/>
                    <a:pt x="5098" y="11778"/>
                    <a:pt x="5761" y="11118"/>
                  </a:cubicBezTo>
                  <a:lnTo>
                    <a:pt x="7239" y="9637"/>
                  </a:lnTo>
                  <a:lnTo>
                    <a:pt x="5758" y="8155"/>
                  </a:lnTo>
                  <a:cubicBezTo>
                    <a:pt x="5095" y="7496"/>
                    <a:pt x="5092" y="6424"/>
                    <a:pt x="5755" y="5761"/>
                  </a:cubicBezTo>
                  <a:cubicBezTo>
                    <a:pt x="6085" y="5429"/>
                    <a:pt x="6519" y="5263"/>
                    <a:pt x="6954" y="5263"/>
                  </a:cubicBezTo>
                  <a:cubicBezTo>
                    <a:pt x="7386" y="5263"/>
                    <a:pt x="7818" y="5428"/>
                    <a:pt x="8149" y="5758"/>
                  </a:cubicBezTo>
                  <a:lnTo>
                    <a:pt x="9633" y="7188"/>
                  </a:lnTo>
                  <a:lnTo>
                    <a:pt x="11118" y="5758"/>
                  </a:lnTo>
                  <a:cubicBezTo>
                    <a:pt x="11448" y="5428"/>
                    <a:pt x="11881" y="5263"/>
                    <a:pt x="12313" y="5263"/>
                  </a:cubicBezTo>
                  <a:close/>
                  <a:moveTo>
                    <a:pt x="9636" y="1"/>
                  </a:moveTo>
                  <a:cubicBezTo>
                    <a:pt x="7095" y="1"/>
                    <a:pt x="4686" y="1012"/>
                    <a:pt x="2849" y="2849"/>
                  </a:cubicBezTo>
                  <a:cubicBezTo>
                    <a:pt x="1012" y="4686"/>
                    <a:pt x="0" y="7098"/>
                    <a:pt x="0" y="9637"/>
                  </a:cubicBezTo>
                  <a:cubicBezTo>
                    <a:pt x="0" y="12175"/>
                    <a:pt x="1012" y="14587"/>
                    <a:pt x="2849" y="16424"/>
                  </a:cubicBezTo>
                  <a:cubicBezTo>
                    <a:pt x="4686" y="18261"/>
                    <a:pt x="7095" y="19273"/>
                    <a:pt x="9636" y="19273"/>
                  </a:cubicBezTo>
                  <a:cubicBezTo>
                    <a:pt x="12175" y="19273"/>
                    <a:pt x="14584" y="18261"/>
                    <a:pt x="16421" y="16424"/>
                  </a:cubicBezTo>
                  <a:cubicBezTo>
                    <a:pt x="18261" y="14587"/>
                    <a:pt x="19272" y="12175"/>
                    <a:pt x="19272" y="9637"/>
                  </a:cubicBezTo>
                  <a:cubicBezTo>
                    <a:pt x="19272" y="7098"/>
                    <a:pt x="18261" y="4686"/>
                    <a:pt x="16421" y="2849"/>
                  </a:cubicBezTo>
                  <a:cubicBezTo>
                    <a:pt x="14584" y="1012"/>
                    <a:pt x="12175" y="1"/>
                    <a:pt x="9636" y="1"/>
                  </a:cubicBezTo>
                  <a:close/>
                </a:path>
              </a:pathLst>
            </a:custGeom>
            <a:grpFill/>
            <a:ln>
              <a:noFill/>
            </a:ln>
          </p:spPr>
          <p:txBody>
            <a:bodyPr spcFirstLastPara="1" wrap="square" lIns="121900" tIns="121900" rIns="121900" bIns="121900" anchor="ctr" anchorCtr="0">
              <a:noAutofit/>
            </a:bodyPr>
            <a:lstStyle/>
            <a:p>
              <a:endParaRPr sz="2400">
                <a:solidFill>
                  <a:srgbClr val="435D74"/>
                </a:solidFill>
              </a:endParaRPr>
            </a:p>
          </p:txBody>
        </p:sp>
      </p:grpSp>
      <p:grpSp>
        <p:nvGrpSpPr>
          <p:cNvPr id="14" name="Google Shape;8710;p55">
            <a:extLst>
              <a:ext uri="{FF2B5EF4-FFF2-40B4-BE49-F238E27FC236}">
                <a16:creationId xmlns:a16="http://schemas.microsoft.com/office/drawing/2014/main" id="{8C45E611-EC8A-4FF3-92AE-63EB444FD824}"/>
              </a:ext>
            </a:extLst>
          </p:cNvPr>
          <p:cNvGrpSpPr>
            <a:grpSpLocks noChangeAspect="1"/>
          </p:cNvGrpSpPr>
          <p:nvPr userDrawn="1"/>
        </p:nvGrpSpPr>
        <p:grpSpPr>
          <a:xfrm>
            <a:off x="6647872" y="3538781"/>
            <a:ext cx="547153" cy="548640"/>
            <a:chOff x="1674750" y="3254050"/>
            <a:chExt cx="294575" cy="295375"/>
          </a:xfrm>
          <a:solidFill>
            <a:schemeClr val="bg1"/>
          </a:solidFill>
        </p:grpSpPr>
        <p:sp>
          <p:nvSpPr>
            <p:cNvPr id="15" name="Google Shape;8711;p55">
              <a:extLst>
                <a:ext uri="{FF2B5EF4-FFF2-40B4-BE49-F238E27FC236}">
                  <a16:creationId xmlns:a16="http://schemas.microsoft.com/office/drawing/2014/main" id="{AB32C528-0E56-4A89-81FC-A1500FD685D0}"/>
                </a:ext>
              </a:extLst>
            </p:cNvPr>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121900" tIns="121900" rIns="121900" bIns="121900" anchor="ctr" anchorCtr="0">
              <a:noAutofit/>
            </a:bodyPr>
            <a:lstStyle/>
            <a:p>
              <a:endParaRPr sz="2400"/>
            </a:p>
          </p:txBody>
        </p:sp>
        <p:sp>
          <p:nvSpPr>
            <p:cNvPr id="16" name="Google Shape;8712;p55">
              <a:extLst>
                <a:ext uri="{FF2B5EF4-FFF2-40B4-BE49-F238E27FC236}">
                  <a16:creationId xmlns:a16="http://schemas.microsoft.com/office/drawing/2014/main" id="{9BAFA2B3-37BC-428E-BEF1-F28A502EA4FC}"/>
                </a:ext>
              </a:extLst>
            </p:cNvPr>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121900" tIns="121900" rIns="121900" bIns="121900" anchor="ctr" anchorCtr="0">
              <a:noAutofit/>
            </a:bodyPr>
            <a:lstStyle/>
            <a:p>
              <a:endParaRPr sz="2400"/>
            </a:p>
          </p:txBody>
        </p:sp>
        <p:sp>
          <p:nvSpPr>
            <p:cNvPr id="17" name="Google Shape;8713;p55">
              <a:extLst>
                <a:ext uri="{FF2B5EF4-FFF2-40B4-BE49-F238E27FC236}">
                  <a16:creationId xmlns:a16="http://schemas.microsoft.com/office/drawing/2014/main" id="{03860A1C-FB8B-4D53-BA5C-75B5721F0D6D}"/>
                </a:ext>
              </a:extLst>
            </p:cNvPr>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121900" tIns="121900" rIns="121900" bIns="121900" anchor="ctr" anchorCtr="0">
              <a:noAutofit/>
            </a:bodyPr>
            <a:lstStyle/>
            <a:p>
              <a:endParaRPr sz="2400"/>
            </a:p>
          </p:txBody>
        </p:sp>
      </p:grpSp>
      <p:grpSp>
        <p:nvGrpSpPr>
          <p:cNvPr id="18" name="Google Shape;8557;p55">
            <a:extLst>
              <a:ext uri="{FF2B5EF4-FFF2-40B4-BE49-F238E27FC236}">
                <a16:creationId xmlns:a16="http://schemas.microsoft.com/office/drawing/2014/main" id="{2267880C-2C40-414C-B92B-FBFB671B9908}"/>
              </a:ext>
            </a:extLst>
          </p:cNvPr>
          <p:cNvGrpSpPr>
            <a:grpSpLocks noChangeAspect="1"/>
          </p:cNvGrpSpPr>
          <p:nvPr userDrawn="1"/>
        </p:nvGrpSpPr>
        <p:grpSpPr>
          <a:xfrm>
            <a:off x="6699192" y="5083812"/>
            <a:ext cx="488541" cy="480850"/>
            <a:chOff x="2404875" y="3592725"/>
            <a:chExt cx="298525" cy="293825"/>
          </a:xfrm>
          <a:solidFill>
            <a:schemeClr val="bg1"/>
          </a:solidFill>
        </p:grpSpPr>
        <p:sp>
          <p:nvSpPr>
            <p:cNvPr id="19" name="Google Shape;8558;p55">
              <a:extLst>
                <a:ext uri="{FF2B5EF4-FFF2-40B4-BE49-F238E27FC236}">
                  <a16:creationId xmlns:a16="http://schemas.microsoft.com/office/drawing/2014/main" id="{70922C65-EB02-457B-9B3A-F35220B8DE32}"/>
                </a:ext>
              </a:extLst>
            </p:cNvPr>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grpFill/>
            <a:ln>
              <a:noFill/>
            </a:ln>
          </p:spPr>
          <p:txBody>
            <a:bodyPr spcFirstLastPara="1" wrap="square" lIns="121900" tIns="121900" rIns="121900" bIns="121900" anchor="ctr" anchorCtr="0">
              <a:noAutofit/>
            </a:bodyPr>
            <a:lstStyle/>
            <a:p>
              <a:endParaRPr sz="2400"/>
            </a:p>
          </p:txBody>
        </p:sp>
        <p:sp>
          <p:nvSpPr>
            <p:cNvPr id="20" name="Google Shape;8559;p55">
              <a:extLst>
                <a:ext uri="{FF2B5EF4-FFF2-40B4-BE49-F238E27FC236}">
                  <a16:creationId xmlns:a16="http://schemas.microsoft.com/office/drawing/2014/main" id="{ED77B945-CD1E-4145-85F0-4BE8DAB4D999}"/>
                </a:ext>
              </a:extLst>
            </p:cNvPr>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grpFill/>
            <a:ln>
              <a:noFill/>
            </a:ln>
          </p:spPr>
          <p:txBody>
            <a:bodyPr spcFirstLastPara="1" wrap="square" lIns="121900" tIns="121900" rIns="121900" bIns="121900" anchor="ctr" anchorCtr="0">
              <a:noAutofit/>
            </a:bodyPr>
            <a:lstStyle/>
            <a:p>
              <a:endParaRPr sz="2400"/>
            </a:p>
          </p:txBody>
        </p:sp>
        <p:sp>
          <p:nvSpPr>
            <p:cNvPr id="21" name="Google Shape;8560;p55">
              <a:extLst>
                <a:ext uri="{FF2B5EF4-FFF2-40B4-BE49-F238E27FC236}">
                  <a16:creationId xmlns:a16="http://schemas.microsoft.com/office/drawing/2014/main" id="{7F908E86-57DF-4369-8A2F-957FCEB45730}"/>
                </a:ext>
              </a:extLst>
            </p:cNvPr>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grpFill/>
            <a:ln>
              <a:noFill/>
            </a:ln>
          </p:spPr>
          <p:txBody>
            <a:bodyPr spcFirstLastPara="1" wrap="square" lIns="121900" tIns="121900" rIns="121900" bIns="121900" anchor="ctr" anchorCtr="0">
              <a:noAutofit/>
            </a:bodyPr>
            <a:lstStyle/>
            <a:p>
              <a:endParaRPr sz="2400"/>
            </a:p>
          </p:txBody>
        </p:sp>
      </p:grpSp>
      <p:grpSp>
        <p:nvGrpSpPr>
          <p:cNvPr id="22" name="Group 21">
            <a:extLst>
              <a:ext uri="{FF2B5EF4-FFF2-40B4-BE49-F238E27FC236}">
                <a16:creationId xmlns:a16="http://schemas.microsoft.com/office/drawing/2014/main" id="{55454F39-4E0F-4E73-9228-12F948896947}"/>
              </a:ext>
            </a:extLst>
          </p:cNvPr>
          <p:cNvGrpSpPr/>
          <p:nvPr userDrawn="1"/>
        </p:nvGrpSpPr>
        <p:grpSpPr>
          <a:xfrm>
            <a:off x="8357010" y="5052060"/>
            <a:ext cx="3848100" cy="1805940"/>
            <a:chOff x="8343900" y="5052060"/>
            <a:chExt cx="3848100" cy="1805940"/>
          </a:xfrm>
        </p:grpSpPr>
        <p:sp>
          <p:nvSpPr>
            <p:cNvPr id="23" name="Isosceles Triangle 22">
              <a:extLst>
                <a:ext uri="{FF2B5EF4-FFF2-40B4-BE49-F238E27FC236}">
                  <a16:creationId xmlns:a16="http://schemas.microsoft.com/office/drawing/2014/main" id="{D0D33B6D-8171-496A-A884-45666B6869D3}"/>
                </a:ext>
              </a:extLst>
            </p:cNvPr>
            <p:cNvSpPr/>
            <p:nvPr/>
          </p:nvSpPr>
          <p:spPr>
            <a:xfrm>
              <a:off x="8343900" y="5829300"/>
              <a:ext cx="3848100" cy="1028700"/>
            </a:xfrm>
            <a:prstGeom prst="triangle">
              <a:avLst>
                <a:gd name="adj" fmla="val 100000"/>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77032745-03B8-4C31-9E41-3DED5D350DA4}"/>
                </a:ext>
              </a:extLst>
            </p:cNvPr>
            <p:cNvSpPr/>
            <p:nvPr/>
          </p:nvSpPr>
          <p:spPr>
            <a:xfrm rot="16200000">
              <a:off x="11175166" y="5042042"/>
              <a:ext cx="1006816" cy="1026852"/>
            </a:xfrm>
            <a:custGeom>
              <a:avLst/>
              <a:gdLst>
                <a:gd name="connsiteX0" fmla="*/ 1006816 w 1006816"/>
                <a:gd name="connsiteY0" fmla="*/ 1026852 h 1026852"/>
                <a:gd name="connsiteX1" fmla="*/ 274505 w 1006816"/>
                <a:gd name="connsiteY1" fmla="*/ 1026852 h 1026852"/>
                <a:gd name="connsiteX2" fmla="*/ 0 w 1006816"/>
                <a:gd name="connsiteY2" fmla="*/ 0 h 1026852"/>
              </a:gdLst>
              <a:ahLst/>
              <a:cxnLst>
                <a:cxn ang="0">
                  <a:pos x="connsiteX0" y="connsiteY0"/>
                </a:cxn>
                <a:cxn ang="0">
                  <a:pos x="connsiteX1" y="connsiteY1"/>
                </a:cxn>
                <a:cxn ang="0">
                  <a:pos x="connsiteX2" y="connsiteY2"/>
                </a:cxn>
              </a:cxnLst>
              <a:rect l="l" t="t" r="r" b="b"/>
              <a:pathLst>
                <a:path w="1006816" h="1026852">
                  <a:moveTo>
                    <a:pt x="1006816" y="1026852"/>
                  </a:moveTo>
                  <a:lnTo>
                    <a:pt x="274505" y="1026852"/>
                  </a:lnTo>
                  <a:lnTo>
                    <a:pt x="0" y="0"/>
                  </a:lnTo>
                  <a:close/>
                </a:path>
              </a:pathLst>
            </a:cu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5" name="Text Placeholder 19">
            <a:extLst>
              <a:ext uri="{FF2B5EF4-FFF2-40B4-BE49-F238E27FC236}">
                <a16:creationId xmlns:a16="http://schemas.microsoft.com/office/drawing/2014/main" id="{E0DE21D9-55AC-49F1-AEDF-04167441855C}"/>
              </a:ext>
            </a:extLst>
          </p:cNvPr>
          <p:cNvSpPr>
            <a:spLocks noGrp="1"/>
          </p:cNvSpPr>
          <p:nvPr>
            <p:ph type="body" sz="quarter" idx="16" hasCustomPrompt="1"/>
          </p:nvPr>
        </p:nvSpPr>
        <p:spPr>
          <a:xfrm>
            <a:off x="7464232" y="1931617"/>
            <a:ext cx="3727080" cy="822959"/>
          </a:xfrm>
        </p:spPr>
        <p:txBody>
          <a:bodyPr anchor="ctr">
            <a:no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6" name="Text Placeholder 19">
            <a:extLst>
              <a:ext uri="{FF2B5EF4-FFF2-40B4-BE49-F238E27FC236}">
                <a16:creationId xmlns:a16="http://schemas.microsoft.com/office/drawing/2014/main" id="{8271E630-9C4C-4B7C-AD2C-E0EFF969F602}"/>
              </a:ext>
            </a:extLst>
          </p:cNvPr>
          <p:cNvSpPr>
            <a:spLocks noGrp="1"/>
          </p:cNvSpPr>
          <p:nvPr>
            <p:ph type="body" sz="quarter" idx="17" hasCustomPrompt="1"/>
          </p:nvPr>
        </p:nvSpPr>
        <p:spPr>
          <a:xfrm>
            <a:off x="7464232" y="3401622"/>
            <a:ext cx="3727080" cy="822959"/>
          </a:xfrm>
        </p:spPr>
        <p:txBody>
          <a:bodyPr anchor="ctr">
            <a:no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7" name="Text Placeholder 19">
            <a:extLst>
              <a:ext uri="{FF2B5EF4-FFF2-40B4-BE49-F238E27FC236}">
                <a16:creationId xmlns:a16="http://schemas.microsoft.com/office/drawing/2014/main" id="{2CAF1777-C28A-4D97-9D41-3F59DAE9334A}"/>
              </a:ext>
            </a:extLst>
          </p:cNvPr>
          <p:cNvSpPr>
            <a:spLocks noGrp="1"/>
          </p:cNvSpPr>
          <p:nvPr>
            <p:ph type="body" sz="quarter" idx="18" hasCustomPrompt="1"/>
          </p:nvPr>
        </p:nvSpPr>
        <p:spPr>
          <a:xfrm>
            <a:off x="7397560" y="4906184"/>
            <a:ext cx="3727080" cy="822959"/>
          </a:xfrm>
        </p:spPr>
        <p:txBody>
          <a:bodyPr anchor="ctr">
            <a:no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8" name="Text Placeholder 19">
            <a:extLst>
              <a:ext uri="{FF2B5EF4-FFF2-40B4-BE49-F238E27FC236}">
                <a16:creationId xmlns:a16="http://schemas.microsoft.com/office/drawing/2014/main" id="{70D9EDAF-5AF6-4C21-A81B-2D3265155335}"/>
              </a:ext>
            </a:extLst>
          </p:cNvPr>
          <p:cNvSpPr>
            <a:spLocks noGrp="1"/>
          </p:cNvSpPr>
          <p:nvPr>
            <p:ph type="body" sz="quarter" idx="11"/>
          </p:nvPr>
        </p:nvSpPr>
        <p:spPr>
          <a:xfrm>
            <a:off x="6520983" y="704077"/>
            <a:ext cx="4670329" cy="661262"/>
          </a:xfrm>
        </p:spPr>
        <p:txBody>
          <a:bodyPr>
            <a:normAutofit/>
          </a:bodyPr>
          <a:lstStyle>
            <a:lvl1pPr algn="l">
              <a:buNone/>
              <a:defRPr sz="24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sp>
        <p:nvSpPr>
          <p:cNvPr id="29" name="Рисунок 6">
            <a:extLst>
              <a:ext uri="{FF2B5EF4-FFF2-40B4-BE49-F238E27FC236}">
                <a16:creationId xmlns:a16="http://schemas.microsoft.com/office/drawing/2014/main" id="{503C22AF-27D8-4160-9BEC-213ECBD28279}"/>
              </a:ext>
            </a:extLst>
          </p:cNvPr>
          <p:cNvSpPr>
            <a:spLocks noGrp="1" noChangeAspect="1"/>
          </p:cNvSpPr>
          <p:nvPr>
            <p:ph type="pic" sz="quarter" idx="35"/>
          </p:nvPr>
        </p:nvSpPr>
        <p:spPr>
          <a:xfrm>
            <a:off x="757228" y="1133051"/>
            <a:ext cx="4811459" cy="4811459"/>
          </a:xfrm>
          <a:custGeom>
            <a:avLst/>
            <a:gdLst>
              <a:gd name="connsiteX0" fmla="*/ 1158549 w 2317098"/>
              <a:gd name="connsiteY0" fmla="*/ 0 h 2317098"/>
              <a:gd name="connsiteX1" fmla="*/ 2317098 w 2317098"/>
              <a:gd name="connsiteY1" fmla="*/ 1158549 h 2317098"/>
              <a:gd name="connsiteX2" fmla="*/ 1158549 w 2317098"/>
              <a:gd name="connsiteY2" fmla="*/ 2317098 h 2317098"/>
              <a:gd name="connsiteX3" fmla="*/ 0 w 2317098"/>
              <a:gd name="connsiteY3" fmla="*/ 1158549 h 2317098"/>
              <a:gd name="connsiteX4" fmla="*/ 1158549 w 2317098"/>
              <a:gd name="connsiteY4" fmla="*/ 0 h 2317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7098" h="2317098">
                <a:moveTo>
                  <a:pt x="1158549" y="0"/>
                </a:moveTo>
                <a:cubicBezTo>
                  <a:pt x="1798398" y="0"/>
                  <a:pt x="2317098" y="518700"/>
                  <a:pt x="2317098" y="1158549"/>
                </a:cubicBezTo>
                <a:cubicBezTo>
                  <a:pt x="2317098" y="1798398"/>
                  <a:pt x="1798398" y="2317098"/>
                  <a:pt x="1158549" y="2317098"/>
                </a:cubicBezTo>
                <a:cubicBezTo>
                  <a:pt x="518700" y="2317098"/>
                  <a:pt x="0" y="1798398"/>
                  <a:pt x="0" y="1158549"/>
                </a:cubicBezTo>
                <a:cubicBezTo>
                  <a:pt x="0" y="518700"/>
                  <a:pt x="518700" y="0"/>
                  <a:pt x="1158549" y="0"/>
                </a:cubicBez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defRPr lang="ru-RU" sz="800" dirty="0"/>
            </a:lvl1pPr>
          </a:lstStyle>
          <a:p>
            <a:pPr lvl="0" algn="ctr"/>
            <a:endParaRPr lang="ru-RU" dirty="0"/>
          </a:p>
        </p:txBody>
      </p:sp>
    </p:spTree>
    <p:extLst>
      <p:ext uri="{BB962C8B-B14F-4D97-AF65-F5344CB8AC3E}">
        <p14:creationId xmlns:p14="http://schemas.microsoft.com/office/powerpoint/2010/main" val="31859323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6" name="Parallelogram 5">
            <a:extLst>
              <a:ext uri="{FF2B5EF4-FFF2-40B4-BE49-F238E27FC236}">
                <a16:creationId xmlns:a16="http://schemas.microsoft.com/office/drawing/2014/main" id="{3C69E4E9-014C-4E8E-AF42-04D09CDD29AE}"/>
              </a:ext>
            </a:extLst>
          </p:cNvPr>
          <p:cNvSpPr/>
          <p:nvPr userDrawn="1"/>
        </p:nvSpPr>
        <p:spPr>
          <a:xfrm>
            <a:off x="-16549" y="-10294"/>
            <a:ext cx="5754813" cy="6868294"/>
          </a:xfrm>
          <a:prstGeom prst="parallelogram">
            <a:avLst>
              <a:gd name="adj" fmla="val 30977"/>
            </a:avLst>
          </a:prstGeom>
          <a:solidFill>
            <a:srgbClr val="00AFD7"/>
          </a:solidFill>
          <a:ln w="127000" cap="rnd">
            <a:noFill/>
          </a:ln>
          <a:effectLst>
            <a:outerShdw blurRad="101600" dist="139700" dir="8040000" sx="91000" sy="91000" algn="t" rotWithShape="0">
              <a:prstClr val="black">
                <a:alpha val="30000"/>
              </a:prstClr>
            </a:outerShdw>
            <a:softEdge rad="0"/>
          </a:effectLst>
        </p:spPr>
        <p:txBody>
          <a:bodyPr vert="horz" lIns="45720" tIns="22860" rIns="45720" bIns="22860" rtlCol="0" anchor="ctr"/>
          <a:lstStyle/>
          <a:p>
            <a:endParaRPr lang="en-GB" sz="900" dirty="0">
              <a:solidFill>
                <a:schemeClr val="bg1"/>
              </a:solidFill>
            </a:endParaRPr>
          </a:p>
        </p:txBody>
      </p:sp>
      <p:pic>
        <p:nvPicPr>
          <p:cNvPr id="7" name="Picture 6">
            <a:extLst>
              <a:ext uri="{FF2B5EF4-FFF2-40B4-BE49-F238E27FC236}">
                <a16:creationId xmlns:a16="http://schemas.microsoft.com/office/drawing/2014/main" id="{F2F3B663-4C87-4D2B-A99F-CA0895CC2F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8276" t="7127" r="23674" b="3970"/>
          <a:stretch/>
        </p:blipFill>
        <p:spPr>
          <a:xfrm>
            <a:off x="446684" y="231692"/>
            <a:ext cx="5183529" cy="6394615"/>
          </a:xfrm>
          <a:prstGeom prst="rect">
            <a:avLst/>
          </a:prstGeom>
        </p:spPr>
      </p:pic>
      <p:sp>
        <p:nvSpPr>
          <p:cNvPr id="8" name="Rectangle: Rounded Corners 7">
            <a:extLst>
              <a:ext uri="{FF2B5EF4-FFF2-40B4-BE49-F238E27FC236}">
                <a16:creationId xmlns:a16="http://schemas.microsoft.com/office/drawing/2014/main" id="{A6A5D16C-BB6C-45A0-87F0-FB8FBD1007DB}"/>
              </a:ext>
            </a:extLst>
          </p:cNvPr>
          <p:cNvSpPr/>
          <p:nvPr userDrawn="1"/>
        </p:nvSpPr>
        <p:spPr>
          <a:xfrm>
            <a:off x="5735624" y="1556667"/>
            <a:ext cx="6101886" cy="2304133"/>
          </a:xfrm>
          <a:prstGeom prst="roundRect">
            <a:avLst/>
          </a:prstGeom>
          <a:noFill/>
          <a:ln>
            <a:solidFill>
              <a:srgbClr val="00AF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D29F01F4-8D75-43E8-BAE6-4CB878BCFB2D}"/>
              </a:ext>
            </a:extLst>
          </p:cNvPr>
          <p:cNvSpPr/>
          <p:nvPr userDrawn="1"/>
        </p:nvSpPr>
        <p:spPr>
          <a:xfrm>
            <a:off x="5735623" y="4064613"/>
            <a:ext cx="6101886" cy="2304133"/>
          </a:xfrm>
          <a:prstGeom prst="roundRect">
            <a:avLst/>
          </a:prstGeom>
          <a:noFill/>
          <a:ln>
            <a:solidFill>
              <a:srgbClr val="00AF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9">
            <a:extLst>
              <a:ext uri="{FF2B5EF4-FFF2-40B4-BE49-F238E27FC236}">
                <a16:creationId xmlns:a16="http://schemas.microsoft.com/office/drawing/2014/main" id="{281C1F45-A3F2-47A8-9107-4FC2FE5B7919}"/>
              </a:ext>
            </a:extLst>
          </p:cNvPr>
          <p:cNvSpPr>
            <a:spLocks noGrp="1"/>
          </p:cNvSpPr>
          <p:nvPr>
            <p:ph type="body" sz="quarter" idx="16" hasCustomPrompt="1"/>
          </p:nvPr>
        </p:nvSpPr>
        <p:spPr>
          <a:xfrm>
            <a:off x="5953021" y="1859332"/>
            <a:ext cx="5671189" cy="1698801"/>
          </a:xfrm>
        </p:spPr>
        <p:txBody>
          <a:bodyPr anchor="ctr">
            <a:no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1" name="Text Placeholder 19">
            <a:extLst>
              <a:ext uri="{FF2B5EF4-FFF2-40B4-BE49-F238E27FC236}">
                <a16:creationId xmlns:a16="http://schemas.microsoft.com/office/drawing/2014/main" id="{98FEC614-428F-4939-8278-6940844839EC}"/>
              </a:ext>
            </a:extLst>
          </p:cNvPr>
          <p:cNvSpPr>
            <a:spLocks noGrp="1"/>
          </p:cNvSpPr>
          <p:nvPr>
            <p:ph type="body" sz="quarter" idx="11"/>
          </p:nvPr>
        </p:nvSpPr>
        <p:spPr>
          <a:xfrm>
            <a:off x="5844971" y="676278"/>
            <a:ext cx="4670329" cy="661262"/>
          </a:xfrm>
        </p:spPr>
        <p:txBody>
          <a:bodyPr anchor="ctr">
            <a:normAutofit/>
          </a:bodyPr>
          <a:lstStyle>
            <a:lvl1pPr algn="l">
              <a:buNone/>
              <a:defRPr sz="24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sp>
        <p:nvSpPr>
          <p:cNvPr id="12" name="Text Placeholder 19">
            <a:extLst>
              <a:ext uri="{FF2B5EF4-FFF2-40B4-BE49-F238E27FC236}">
                <a16:creationId xmlns:a16="http://schemas.microsoft.com/office/drawing/2014/main" id="{62482918-400B-4FAE-924B-F3E90FCBAA96}"/>
              </a:ext>
            </a:extLst>
          </p:cNvPr>
          <p:cNvSpPr>
            <a:spLocks noGrp="1"/>
          </p:cNvSpPr>
          <p:nvPr>
            <p:ph type="body" sz="quarter" idx="17" hasCustomPrompt="1"/>
          </p:nvPr>
        </p:nvSpPr>
        <p:spPr>
          <a:xfrm>
            <a:off x="5953021" y="4367278"/>
            <a:ext cx="5671189" cy="1698801"/>
          </a:xfrm>
        </p:spPr>
        <p:txBody>
          <a:bodyPr anchor="ctr">
            <a:no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Tree>
    <p:extLst>
      <p:ext uri="{BB962C8B-B14F-4D97-AF65-F5344CB8AC3E}">
        <p14:creationId xmlns:p14="http://schemas.microsoft.com/office/powerpoint/2010/main" val="15890345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6" name="Parallelogram 5">
            <a:extLst>
              <a:ext uri="{FF2B5EF4-FFF2-40B4-BE49-F238E27FC236}">
                <a16:creationId xmlns:a16="http://schemas.microsoft.com/office/drawing/2014/main" id="{091FE2E9-D9FB-4A8F-BD89-964B31C705FC}"/>
              </a:ext>
            </a:extLst>
          </p:cNvPr>
          <p:cNvSpPr/>
          <p:nvPr userDrawn="1"/>
        </p:nvSpPr>
        <p:spPr>
          <a:xfrm>
            <a:off x="-16549" y="-10294"/>
            <a:ext cx="5754813" cy="6868294"/>
          </a:xfrm>
          <a:prstGeom prst="parallelogram">
            <a:avLst>
              <a:gd name="adj" fmla="val 30977"/>
            </a:avLst>
          </a:prstGeom>
          <a:solidFill>
            <a:srgbClr val="00AFD7"/>
          </a:solidFill>
          <a:ln w="127000" cap="rnd">
            <a:noFill/>
          </a:ln>
          <a:effectLst>
            <a:outerShdw blurRad="101600" dist="139700" dir="8040000" sx="91000" sy="91000" algn="t" rotWithShape="0">
              <a:prstClr val="black">
                <a:alpha val="30000"/>
              </a:prstClr>
            </a:outerShdw>
            <a:softEdge rad="0"/>
          </a:effectLst>
        </p:spPr>
        <p:txBody>
          <a:bodyPr vert="horz" lIns="45720" tIns="22860" rIns="45720" bIns="22860" rtlCol="0" anchor="ctr"/>
          <a:lstStyle/>
          <a:p>
            <a:endParaRPr lang="en-GB" sz="900" dirty="0">
              <a:solidFill>
                <a:schemeClr val="bg1"/>
              </a:solidFill>
            </a:endParaRPr>
          </a:p>
        </p:txBody>
      </p:sp>
      <p:sp>
        <p:nvSpPr>
          <p:cNvPr id="14" name="Picture Placeholder 13">
            <a:extLst>
              <a:ext uri="{FF2B5EF4-FFF2-40B4-BE49-F238E27FC236}">
                <a16:creationId xmlns:a16="http://schemas.microsoft.com/office/drawing/2014/main" id="{6F377C6E-3588-4BA3-8DA7-1F03FC7A548B}"/>
              </a:ext>
            </a:extLst>
          </p:cNvPr>
          <p:cNvSpPr>
            <a:spLocks noGrp="1"/>
          </p:cNvSpPr>
          <p:nvPr>
            <p:ph type="pic" sz="quarter" idx="18"/>
          </p:nvPr>
        </p:nvSpPr>
        <p:spPr>
          <a:xfrm>
            <a:off x="567790" y="346227"/>
            <a:ext cx="4566330" cy="6165546"/>
          </a:xfrm>
        </p:spPr>
        <p:txBody>
          <a:bodyPr/>
          <a:lstStyle/>
          <a:p>
            <a:endParaRPr lang="en-US"/>
          </a:p>
        </p:txBody>
      </p:sp>
      <p:sp>
        <p:nvSpPr>
          <p:cNvPr id="8" name="Rectangle: Rounded Corners 7">
            <a:extLst>
              <a:ext uri="{FF2B5EF4-FFF2-40B4-BE49-F238E27FC236}">
                <a16:creationId xmlns:a16="http://schemas.microsoft.com/office/drawing/2014/main" id="{1AC31A8A-194E-453E-9E0F-CC014B90344E}"/>
              </a:ext>
            </a:extLst>
          </p:cNvPr>
          <p:cNvSpPr/>
          <p:nvPr userDrawn="1"/>
        </p:nvSpPr>
        <p:spPr>
          <a:xfrm>
            <a:off x="5735624" y="1556667"/>
            <a:ext cx="6101886" cy="2304133"/>
          </a:xfrm>
          <a:prstGeom prst="roundRect">
            <a:avLst/>
          </a:prstGeom>
          <a:noFill/>
          <a:ln>
            <a:solidFill>
              <a:srgbClr val="00AF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0CDB880D-E488-4159-A8B3-BFDC88209B62}"/>
              </a:ext>
            </a:extLst>
          </p:cNvPr>
          <p:cNvSpPr/>
          <p:nvPr userDrawn="1"/>
        </p:nvSpPr>
        <p:spPr>
          <a:xfrm>
            <a:off x="5735623" y="4064613"/>
            <a:ext cx="6101886" cy="2304133"/>
          </a:xfrm>
          <a:prstGeom prst="roundRect">
            <a:avLst/>
          </a:prstGeom>
          <a:noFill/>
          <a:ln>
            <a:solidFill>
              <a:srgbClr val="00AF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9">
            <a:extLst>
              <a:ext uri="{FF2B5EF4-FFF2-40B4-BE49-F238E27FC236}">
                <a16:creationId xmlns:a16="http://schemas.microsoft.com/office/drawing/2014/main" id="{1ED08769-EA2B-463A-BABE-93F3FEA332E0}"/>
              </a:ext>
            </a:extLst>
          </p:cNvPr>
          <p:cNvSpPr>
            <a:spLocks noGrp="1"/>
          </p:cNvSpPr>
          <p:nvPr>
            <p:ph type="body" sz="quarter" idx="16" hasCustomPrompt="1"/>
          </p:nvPr>
        </p:nvSpPr>
        <p:spPr>
          <a:xfrm>
            <a:off x="5953021" y="1859332"/>
            <a:ext cx="5671189" cy="1698801"/>
          </a:xfrm>
        </p:spPr>
        <p:txBody>
          <a:bodyPr anchor="ctr">
            <a:no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11" name="Text Placeholder 19">
            <a:extLst>
              <a:ext uri="{FF2B5EF4-FFF2-40B4-BE49-F238E27FC236}">
                <a16:creationId xmlns:a16="http://schemas.microsoft.com/office/drawing/2014/main" id="{502629F7-1C4D-4E3B-A0D4-28956DA63436}"/>
              </a:ext>
            </a:extLst>
          </p:cNvPr>
          <p:cNvSpPr>
            <a:spLocks noGrp="1"/>
          </p:cNvSpPr>
          <p:nvPr>
            <p:ph type="body" sz="quarter" idx="11"/>
          </p:nvPr>
        </p:nvSpPr>
        <p:spPr>
          <a:xfrm>
            <a:off x="5844971" y="676278"/>
            <a:ext cx="4670329" cy="661262"/>
          </a:xfrm>
        </p:spPr>
        <p:txBody>
          <a:bodyPr anchor="ctr">
            <a:normAutofit/>
          </a:bodyPr>
          <a:lstStyle>
            <a:lvl1pPr algn="l">
              <a:buNone/>
              <a:defRPr sz="24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sp>
        <p:nvSpPr>
          <p:cNvPr id="12" name="Text Placeholder 19">
            <a:extLst>
              <a:ext uri="{FF2B5EF4-FFF2-40B4-BE49-F238E27FC236}">
                <a16:creationId xmlns:a16="http://schemas.microsoft.com/office/drawing/2014/main" id="{2B268C7D-6985-4A70-BB70-0AF4F06C9430}"/>
              </a:ext>
            </a:extLst>
          </p:cNvPr>
          <p:cNvSpPr>
            <a:spLocks noGrp="1"/>
          </p:cNvSpPr>
          <p:nvPr>
            <p:ph type="body" sz="quarter" idx="17" hasCustomPrompt="1"/>
          </p:nvPr>
        </p:nvSpPr>
        <p:spPr>
          <a:xfrm>
            <a:off x="5953021" y="4367278"/>
            <a:ext cx="5671189" cy="1698801"/>
          </a:xfrm>
        </p:spPr>
        <p:txBody>
          <a:bodyPr anchor="ctr">
            <a:noAutofit/>
          </a:bodyPr>
          <a:lstStyle>
            <a:lvl1pPr algn="l">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Tree>
    <p:extLst>
      <p:ext uri="{BB962C8B-B14F-4D97-AF65-F5344CB8AC3E}">
        <p14:creationId xmlns:p14="http://schemas.microsoft.com/office/powerpoint/2010/main" val="26424304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6" name="Shape 54781">
            <a:extLst>
              <a:ext uri="{FF2B5EF4-FFF2-40B4-BE49-F238E27FC236}">
                <a16:creationId xmlns:a16="http://schemas.microsoft.com/office/drawing/2014/main" id="{675C7DEE-9B04-4D5C-AD1F-C483277E6710}"/>
              </a:ext>
            </a:extLst>
          </p:cNvPr>
          <p:cNvSpPr/>
          <p:nvPr userDrawn="1"/>
        </p:nvSpPr>
        <p:spPr>
          <a:xfrm>
            <a:off x="5876851" y="3625365"/>
            <a:ext cx="2232515" cy="97654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6205" y="0"/>
                </a:lnTo>
                <a:lnTo>
                  <a:pt x="0" y="0"/>
                </a:lnTo>
              </a:path>
            </a:pathLst>
          </a:custGeom>
          <a:noFill/>
          <a:ln w="38100" cap="flat">
            <a:solidFill>
              <a:schemeClr val="bg1">
                <a:lumMod val="85000"/>
              </a:schemeClr>
            </a:solidFill>
            <a:prstDash val="solid"/>
            <a:miter lim="400000"/>
          </a:ln>
          <a:effectLst/>
        </p:spPr>
        <p:txBody>
          <a:bodyPr wrap="square" lIns="35719" tIns="35719" rIns="35719" bIns="35719" numCol="1" anchor="ctr">
            <a:noAutofit/>
          </a:bodyPr>
          <a:lstStyle/>
          <a:p>
            <a:endParaRPr sz="2532" dirty="0">
              <a:latin typeface="Interstate Light" pitchFamily="50" charset="0"/>
            </a:endParaRPr>
          </a:p>
        </p:txBody>
      </p:sp>
      <p:sp>
        <p:nvSpPr>
          <p:cNvPr id="7" name="Shape 54782">
            <a:extLst>
              <a:ext uri="{FF2B5EF4-FFF2-40B4-BE49-F238E27FC236}">
                <a16:creationId xmlns:a16="http://schemas.microsoft.com/office/drawing/2014/main" id="{CF6CAD9E-07F1-4EE8-A769-7C805F4749A3}"/>
              </a:ext>
            </a:extLst>
          </p:cNvPr>
          <p:cNvSpPr/>
          <p:nvPr userDrawn="1"/>
        </p:nvSpPr>
        <p:spPr>
          <a:xfrm>
            <a:off x="2860345" y="2594535"/>
            <a:ext cx="6432688" cy="168159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path>
            </a:pathLst>
          </a:custGeom>
          <a:noFill/>
          <a:ln w="38100" cap="flat">
            <a:solidFill>
              <a:schemeClr val="bg1">
                <a:lumMod val="85000"/>
              </a:schemeClr>
            </a:solidFill>
            <a:prstDash val="solid"/>
            <a:miter lim="400000"/>
          </a:ln>
          <a:effectLst/>
        </p:spPr>
        <p:txBody>
          <a:bodyPr wrap="square" lIns="35719" tIns="35719" rIns="35719" bIns="35719" numCol="1" anchor="ctr">
            <a:noAutofit/>
          </a:bodyPr>
          <a:lstStyle/>
          <a:p>
            <a:endParaRPr sz="2532" dirty="0">
              <a:latin typeface="Interstate Light" pitchFamily="50" charset="0"/>
            </a:endParaRPr>
          </a:p>
        </p:txBody>
      </p:sp>
      <p:sp>
        <p:nvSpPr>
          <p:cNvPr id="8" name="Shape 54783">
            <a:extLst>
              <a:ext uri="{FF2B5EF4-FFF2-40B4-BE49-F238E27FC236}">
                <a16:creationId xmlns:a16="http://schemas.microsoft.com/office/drawing/2014/main" id="{920FBCE1-4F74-4443-8BC6-98736AF2BC29}"/>
              </a:ext>
            </a:extLst>
          </p:cNvPr>
          <p:cNvSpPr/>
          <p:nvPr userDrawn="1"/>
        </p:nvSpPr>
        <p:spPr>
          <a:xfrm>
            <a:off x="5876851" y="1530716"/>
            <a:ext cx="4111547" cy="256579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path>
            </a:pathLst>
          </a:custGeom>
          <a:noFill/>
          <a:ln w="38100" cap="flat">
            <a:solidFill>
              <a:schemeClr val="bg1">
                <a:lumMod val="85000"/>
              </a:schemeClr>
            </a:solidFill>
            <a:prstDash val="solid"/>
            <a:miter lim="400000"/>
          </a:ln>
          <a:effectLst/>
        </p:spPr>
        <p:txBody>
          <a:bodyPr wrap="square" lIns="35719" tIns="35719" rIns="35719" bIns="35719" numCol="1" anchor="ctr">
            <a:noAutofit/>
          </a:bodyPr>
          <a:lstStyle/>
          <a:p>
            <a:endParaRPr sz="2532" dirty="0">
              <a:latin typeface="Interstate Light" pitchFamily="50" charset="0"/>
            </a:endParaRPr>
          </a:p>
        </p:txBody>
      </p:sp>
      <p:sp>
        <p:nvSpPr>
          <p:cNvPr id="9" name="Shape 54784">
            <a:extLst>
              <a:ext uri="{FF2B5EF4-FFF2-40B4-BE49-F238E27FC236}">
                <a16:creationId xmlns:a16="http://schemas.microsoft.com/office/drawing/2014/main" id="{42F45EC3-2E62-4762-8F47-26F89C253AF1}"/>
              </a:ext>
            </a:extLst>
          </p:cNvPr>
          <p:cNvSpPr/>
          <p:nvPr userDrawn="1"/>
        </p:nvSpPr>
        <p:spPr>
          <a:xfrm>
            <a:off x="2860345" y="4651083"/>
            <a:ext cx="3369460" cy="79610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6503" y="0"/>
                </a:lnTo>
                <a:lnTo>
                  <a:pt x="0" y="0"/>
                </a:lnTo>
              </a:path>
            </a:pathLst>
          </a:custGeom>
          <a:noFill/>
          <a:ln w="38100" cap="flat">
            <a:solidFill>
              <a:schemeClr val="bg1">
                <a:lumMod val="85000"/>
              </a:schemeClr>
            </a:solidFill>
            <a:prstDash val="solid"/>
            <a:miter lim="400000"/>
          </a:ln>
          <a:effectLst/>
        </p:spPr>
        <p:txBody>
          <a:bodyPr wrap="square" lIns="35719" tIns="35719" rIns="35719" bIns="35719" numCol="1" anchor="ctr">
            <a:noAutofit/>
          </a:bodyPr>
          <a:lstStyle/>
          <a:p>
            <a:endParaRPr sz="2532" dirty="0">
              <a:latin typeface="+mn-lt"/>
            </a:endParaRPr>
          </a:p>
        </p:txBody>
      </p:sp>
      <p:sp>
        <p:nvSpPr>
          <p:cNvPr id="10" name="Freeform 63">
            <a:extLst>
              <a:ext uri="{FF2B5EF4-FFF2-40B4-BE49-F238E27FC236}">
                <a16:creationId xmlns:a16="http://schemas.microsoft.com/office/drawing/2014/main" id="{6EE7D478-A5C1-4F73-BAC4-C2FE67D714D9}"/>
              </a:ext>
            </a:extLst>
          </p:cNvPr>
          <p:cNvSpPr/>
          <p:nvPr userDrawn="1"/>
        </p:nvSpPr>
        <p:spPr>
          <a:xfrm>
            <a:off x="4139195" y="4465146"/>
            <a:ext cx="6476119" cy="2392854"/>
          </a:xfrm>
          <a:custGeom>
            <a:avLst/>
            <a:gdLst>
              <a:gd name="connsiteX0" fmla="*/ 11530893 w 12952237"/>
              <a:gd name="connsiteY0" fmla="*/ 0 h 4785708"/>
              <a:gd name="connsiteX1" fmla="*/ 12952237 w 12952237"/>
              <a:gd name="connsiteY1" fmla="*/ 0 h 4785708"/>
              <a:gd name="connsiteX2" fmla="*/ 6789956 w 12952237"/>
              <a:gd name="connsiteY2" fmla="*/ 4785708 h 4785708"/>
              <a:gd name="connsiteX3" fmla="*/ 0 w 12952237"/>
              <a:gd name="connsiteY3" fmla="*/ 4785708 h 4785708"/>
            </a:gdLst>
            <a:ahLst/>
            <a:cxnLst>
              <a:cxn ang="0">
                <a:pos x="connsiteX0" y="connsiteY0"/>
              </a:cxn>
              <a:cxn ang="0">
                <a:pos x="connsiteX1" y="connsiteY1"/>
              </a:cxn>
              <a:cxn ang="0">
                <a:pos x="connsiteX2" y="connsiteY2"/>
              </a:cxn>
              <a:cxn ang="0">
                <a:pos x="connsiteX3" y="connsiteY3"/>
              </a:cxn>
            </a:cxnLst>
            <a:rect l="l" t="t" r="r" b="b"/>
            <a:pathLst>
              <a:path w="12952237" h="4785708">
                <a:moveTo>
                  <a:pt x="11530893" y="0"/>
                </a:moveTo>
                <a:lnTo>
                  <a:pt x="12952237" y="0"/>
                </a:lnTo>
                <a:lnTo>
                  <a:pt x="6789956" y="4785708"/>
                </a:lnTo>
                <a:lnTo>
                  <a:pt x="0" y="4785708"/>
                </a:lnTo>
                <a:close/>
              </a:path>
            </a:pathLst>
          </a:custGeom>
          <a:solidFill>
            <a:schemeClr val="bg1">
              <a:lumMod val="85000"/>
            </a:schemeClr>
          </a:solidFill>
          <a:ln w="12700" cap="flat">
            <a:noFill/>
            <a:miter lim="400000"/>
          </a:ln>
          <a:effectLst/>
        </p:spPr>
        <p:txBody>
          <a:bodyPr wrap="square" lIns="35719" tIns="35719" rIns="35719" bIns="35719" numCol="1" anchor="ctr">
            <a:noAutofit/>
          </a:bodyPr>
          <a:lstStyle/>
          <a:p>
            <a:endParaRPr sz="2532" dirty="0">
              <a:latin typeface="Interstate Light" pitchFamily="50" charset="0"/>
            </a:endParaRPr>
          </a:p>
        </p:txBody>
      </p:sp>
      <p:sp>
        <p:nvSpPr>
          <p:cNvPr id="11" name="Shape 54788">
            <a:extLst>
              <a:ext uri="{FF2B5EF4-FFF2-40B4-BE49-F238E27FC236}">
                <a16:creationId xmlns:a16="http://schemas.microsoft.com/office/drawing/2014/main" id="{9466B018-4C41-4E7F-9B39-78E57AB3E322}"/>
              </a:ext>
            </a:extLst>
          </p:cNvPr>
          <p:cNvSpPr/>
          <p:nvPr userDrawn="1"/>
        </p:nvSpPr>
        <p:spPr>
          <a:xfrm>
            <a:off x="9900512" y="2607847"/>
            <a:ext cx="1529489" cy="1857376"/>
          </a:xfrm>
          <a:custGeom>
            <a:avLst/>
            <a:gdLst/>
            <a:ahLst/>
            <a:cxnLst>
              <a:cxn ang="0">
                <a:pos x="wd2" y="hd2"/>
              </a:cxn>
              <a:cxn ang="5400000">
                <a:pos x="wd2" y="hd2"/>
              </a:cxn>
              <a:cxn ang="10800000">
                <a:pos x="wd2" y="hd2"/>
              </a:cxn>
              <a:cxn ang="16200000">
                <a:pos x="wd2" y="hd2"/>
              </a:cxn>
            </a:cxnLst>
            <a:rect l="0" t="0" r="r" b="b"/>
            <a:pathLst>
              <a:path w="21600" h="21600" extrusionOk="0">
                <a:moveTo>
                  <a:pt x="18964" y="0"/>
                </a:moveTo>
                <a:lnTo>
                  <a:pt x="11385" y="4582"/>
                </a:lnTo>
                <a:lnTo>
                  <a:pt x="14002" y="4582"/>
                </a:lnTo>
                <a:lnTo>
                  <a:pt x="0" y="21600"/>
                </a:lnTo>
                <a:lnTo>
                  <a:pt x="10037" y="21600"/>
                </a:lnTo>
                <a:lnTo>
                  <a:pt x="19058" y="4582"/>
                </a:lnTo>
                <a:lnTo>
                  <a:pt x="21600" y="4582"/>
                </a:lnTo>
                <a:lnTo>
                  <a:pt x="18964" y="0"/>
                </a:lnTo>
                <a:close/>
              </a:path>
            </a:pathLst>
          </a:custGeom>
          <a:solidFill>
            <a:schemeClr val="bg1">
              <a:lumMod val="75000"/>
            </a:schemeClr>
          </a:solidFill>
          <a:ln w="12700" cap="flat">
            <a:noFill/>
            <a:miter lim="400000"/>
          </a:ln>
          <a:effectLst/>
        </p:spPr>
        <p:txBody>
          <a:bodyPr wrap="square" lIns="0" tIns="0" rIns="0" bIns="0" numCol="1" anchor="t">
            <a:noAutofit/>
          </a:bodyPr>
          <a:lstStyle/>
          <a:p>
            <a:endParaRPr sz="2532" dirty="0">
              <a:latin typeface="Interstate Light" pitchFamily="50" charset="0"/>
            </a:endParaRPr>
          </a:p>
        </p:txBody>
      </p:sp>
      <p:sp>
        <p:nvSpPr>
          <p:cNvPr id="12" name="Shape 54790">
            <a:extLst>
              <a:ext uri="{FF2B5EF4-FFF2-40B4-BE49-F238E27FC236}">
                <a16:creationId xmlns:a16="http://schemas.microsoft.com/office/drawing/2014/main" id="{E339CCC0-859D-4FBC-AACB-DE0B55B656D8}"/>
              </a:ext>
            </a:extLst>
          </p:cNvPr>
          <p:cNvSpPr/>
          <p:nvPr userDrawn="1"/>
        </p:nvSpPr>
        <p:spPr>
          <a:xfrm>
            <a:off x="6243542" y="6170846"/>
            <a:ext cx="1343745" cy="311041"/>
          </a:xfrm>
          <a:prstGeom prst="ellipse">
            <a:avLst/>
          </a:prstGeom>
          <a:solidFill>
            <a:schemeClr val="bg1">
              <a:lumMod val="75000"/>
            </a:schemeClr>
          </a:solidFill>
          <a:ln w="12700" cap="flat">
            <a:noFill/>
            <a:miter lim="400000"/>
          </a:ln>
          <a:effectLst/>
        </p:spPr>
        <p:txBody>
          <a:bodyPr wrap="square" lIns="0" tIns="0" rIns="0" bIns="0" numCol="1" anchor="t">
            <a:noAutofit/>
          </a:bodyPr>
          <a:lstStyle/>
          <a:p>
            <a:endParaRPr sz="2532" dirty="0">
              <a:latin typeface="Interstate Light" pitchFamily="50" charset="0"/>
            </a:endParaRPr>
          </a:p>
        </p:txBody>
      </p:sp>
      <p:sp>
        <p:nvSpPr>
          <p:cNvPr id="13" name="Shape 54795">
            <a:extLst>
              <a:ext uri="{FF2B5EF4-FFF2-40B4-BE49-F238E27FC236}">
                <a16:creationId xmlns:a16="http://schemas.microsoft.com/office/drawing/2014/main" id="{62F68178-45A5-42A7-8429-7C049BFFE20F}"/>
              </a:ext>
            </a:extLst>
          </p:cNvPr>
          <p:cNvSpPr/>
          <p:nvPr userDrawn="1"/>
        </p:nvSpPr>
        <p:spPr>
          <a:xfrm>
            <a:off x="7806238" y="5464704"/>
            <a:ext cx="982266" cy="227368"/>
          </a:xfrm>
          <a:prstGeom prst="ellipse">
            <a:avLst/>
          </a:prstGeom>
          <a:solidFill>
            <a:schemeClr val="bg1">
              <a:lumMod val="75000"/>
            </a:schemeClr>
          </a:solidFill>
          <a:ln w="12700" cap="flat">
            <a:noFill/>
            <a:miter lim="400000"/>
          </a:ln>
          <a:effectLst/>
        </p:spPr>
        <p:txBody>
          <a:bodyPr wrap="square" lIns="0" tIns="0" rIns="0" bIns="0" numCol="1" anchor="t">
            <a:noAutofit/>
          </a:bodyPr>
          <a:lstStyle/>
          <a:p>
            <a:endParaRPr sz="2532" dirty="0">
              <a:latin typeface="Interstate Light" pitchFamily="50" charset="0"/>
            </a:endParaRPr>
          </a:p>
        </p:txBody>
      </p:sp>
      <p:sp>
        <p:nvSpPr>
          <p:cNvPr id="14" name="Shape 54800">
            <a:extLst>
              <a:ext uri="{FF2B5EF4-FFF2-40B4-BE49-F238E27FC236}">
                <a16:creationId xmlns:a16="http://schemas.microsoft.com/office/drawing/2014/main" id="{D97402E8-5F54-418E-8790-844697C7E7C4}"/>
              </a:ext>
            </a:extLst>
          </p:cNvPr>
          <p:cNvSpPr/>
          <p:nvPr userDrawn="1"/>
        </p:nvSpPr>
        <p:spPr>
          <a:xfrm>
            <a:off x="9716041" y="4582022"/>
            <a:ext cx="535782" cy="124020"/>
          </a:xfrm>
          <a:prstGeom prst="ellipse">
            <a:avLst/>
          </a:prstGeom>
          <a:solidFill>
            <a:schemeClr val="bg1">
              <a:lumMod val="75000"/>
            </a:schemeClr>
          </a:solidFill>
          <a:ln w="12700" cap="flat">
            <a:noFill/>
            <a:miter lim="400000"/>
          </a:ln>
          <a:effectLst/>
        </p:spPr>
        <p:txBody>
          <a:bodyPr wrap="square" lIns="0" tIns="0" rIns="0" bIns="0" numCol="1" anchor="t">
            <a:noAutofit/>
          </a:bodyPr>
          <a:lstStyle/>
          <a:p>
            <a:endParaRPr sz="2532" dirty="0">
              <a:latin typeface="Interstate Light" pitchFamily="50" charset="0"/>
            </a:endParaRPr>
          </a:p>
        </p:txBody>
      </p:sp>
      <p:sp>
        <p:nvSpPr>
          <p:cNvPr id="15" name="Shape 54805">
            <a:extLst>
              <a:ext uri="{FF2B5EF4-FFF2-40B4-BE49-F238E27FC236}">
                <a16:creationId xmlns:a16="http://schemas.microsoft.com/office/drawing/2014/main" id="{8C4DC9E1-1656-492D-8FDC-B3C3D62A0030}"/>
              </a:ext>
            </a:extLst>
          </p:cNvPr>
          <p:cNvSpPr/>
          <p:nvPr userDrawn="1"/>
        </p:nvSpPr>
        <p:spPr>
          <a:xfrm>
            <a:off x="8935844" y="4939356"/>
            <a:ext cx="714376" cy="165359"/>
          </a:xfrm>
          <a:prstGeom prst="ellipse">
            <a:avLst/>
          </a:prstGeom>
          <a:solidFill>
            <a:schemeClr val="bg1">
              <a:lumMod val="75000"/>
            </a:schemeClr>
          </a:solidFill>
          <a:ln w="12700" cap="flat">
            <a:noFill/>
            <a:miter lim="400000"/>
          </a:ln>
          <a:effectLst/>
        </p:spPr>
        <p:txBody>
          <a:bodyPr wrap="square" lIns="0" tIns="0" rIns="0" bIns="0" numCol="1" anchor="t">
            <a:noAutofit/>
          </a:bodyPr>
          <a:lstStyle/>
          <a:p>
            <a:endParaRPr sz="2532" dirty="0">
              <a:latin typeface="Interstate Light" pitchFamily="50" charset="0"/>
            </a:endParaRPr>
          </a:p>
        </p:txBody>
      </p:sp>
      <p:grpSp>
        <p:nvGrpSpPr>
          <p:cNvPr id="16" name="Group 15">
            <a:extLst>
              <a:ext uri="{FF2B5EF4-FFF2-40B4-BE49-F238E27FC236}">
                <a16:creationId xmlns:a16="http://schemas.microsoft.com/office/drawing/2014/main" id="{AFF118A1-06A1-430C-934D-4C7BF8BA1E9E}"/>
              </a:ext>
            </a:extLst>
          </p:cNvPr>
          <p:cNvGrpSpPr/>
          <p:nvPr userDrawn="1"/>
        </p:nvGrpSpPr>
        <p:grpSpPr>
          <a:xfrm>
            <a:off x="-5940" y="-1413"/>
            <a:ext cx="12192000" cy="198647"/>
            <a:chOff x="-5940" y="-68094"/>
            <a:chExt cx="12192000" cy="198647"/>
          </a:xfrm>
        </p:grpSpPr>
        <p:sp>
          <p:nvSpPr>
            <p:cNvPr id="17" name="Rectangle 16">
              <a:extLst>
                <a:ext uri="{FF2B5EF4-FFF2-40B4-BE49-F238E27FC236}">
                  <a16:creationId xmlns:a16="http://schemas.microsoft.com/office/drawing/2014/main" id="{7CC2FB9C-5923-44B7-A933-109190B48843}"/>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Isosceles Triangle 17">
              <a:extLst>
                <a:ext uri="{FF2B5EF4-FFF2-40B4-BE49-F238E27FC236}">
                  <a16:creationId xmlns:a16="http://schemas.microsoft.com/office/drawing/2014/main" id="{BC383D95-3724-48F5-A3BB-94CAA963F7BE}"/>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F5B1C002-AE19-4B4C-BF08-D498BFEF33A1}"/>
              </a:ext>
            </a:extLst>
          </p:cNvPr>
          <p:cNvGrpSpPr/>
          <p:nvPr userDrawn="1"/>
        </p:nvGrpSpPr>
        <p:grpSpPr>
          <a:xfrm>
            <a:off x="8357010" y="5052060"/>
            <a:ext cx="3848100" cy="1805940"/>
            <a:chOff x="8343900" y="5052060"/>
            <a:chExt cx="3848100" cy="1805940"/>
          </a:xfrm>
        </p:grpSpPr>
        <p:sp>
          <p:nvSpPr>
            <p:cNvPr id="20" name="Isosceles Triangle 19">
              <a:extLst>
                <a:ext uri="{FF2B5EF4-FFF2-40B4-BE49-F238E27FC236}">
                  <a16:creationId xmlns:a16="http://schemas.microsoft.com/office/drawing/2014/main" id="{2D921C6C-0E79-425E-A6D9-F4351E592871}"/>
                </a:ext>
              </a:extLst>
            </p:cNvPr>
            <p:cNvSpPr/>
            <p:nvPr/>
          </p:nvSpPr>
          <p:spPr>
            <a:xfrm>
              <a:off x="8343900" y="5829300"/>
              <a:ext cx="3848100" cy="1028700"/>
            </a:xfrm>
            <a:prstGeom prst="triangle">
              <a:avLst>
                <a:gd name="adj" fmla="val 100000"/>
              </a:avLst>
            </a:pr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Interstate Light" pitchFamily="50" charset="0"/>
              </a:endParaRPr>
            </a:p>
          </p:txBody>
        </p:sp>
        <p:sp>
          <p:nvSpPr>
            <p:cNvPr id="21" name="Freeform: Shape 20">
              <a:extLst>
                <a:ext uri="{FF2B5EF4-FFF2-40B4-BE49-F238E27FC236}">
                  <a16:creationId xmlns:a16="http://schemas.microsoft.com/office/drawing/2014/main" id="{D418784D-E76E-4A91-BD6D-5E526B73E327}"/>
                </a:ext>
              </a:extLst>
            </p:cNvPr>
            <p:cNvSpPr/>
            <p:nvPr/>
          </p:nvSpPr>
          <p:spPr>
            <a:xfrm rot="16200000">
              <a:off x="11175166" y="5042042"/>
              <a:ext cx="1006816" cy="1026852"/>
            </a:xfrm>
            <a:custGeom>
              <a:avLst/>
              <a:gdLst>
                <a:gd name="connsiteX0" fmla="*/ 1006816 w 1006816"/>
                <a:gd name="connsiteY0" fmla="*/ 1026852 h 1026852"/>
                <a:gd name="connsiteX1" fmla="*/ 274505 w 1006816"/>
                <a:gd name="connsiteY1" fmla="*/ 1026852 h 1026852"/>
                <a:gd name="connsiteX2" fmla="*/ 0 w 1006816"/>
                <a:gd name="connsiteY2" fmla="*/ 0 h 1026852"/>
              </a:gdLst>
              <a:ahLst/>
              <a:cxnLst>
                <a:cxn ang="0">
                  <a:pos x="connsiteX0" y="connsiteY0"/>
                </a:cxn>
                <a:cxn ang="0">
                  <a:pos x="connsiteX1" y="connsiteY1"/>
                </a:cxn>
                <a:cxn ang="0">
                  <a:pos x="connsiteX2" y="connsiteY2"/>
                </a:cxn>
              </a:cxnLst>
              <a:rect l="l" t="t" r="r" b="b"/>
              <a:pathLst>
                <a:path w="1006816" h="1026852">
                  <a:moveTo>
                    <a:pt x="1006816" y="1026852"/>
                  </a:moveTo>
                  <a:lnTo>
                    <a:pt x="274505" y="1026852"/>
                  </a:lnTo>
                  <a:lnTo>
                    <a:pt x="0" y="0"/>
                  </a:lnTo>
                  <a:close/>
                </a:path>
              </a:pathLst>
            </a:cu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Interstate Light" pitchFamily="50" charset="0"/>
              </a:endParaRPr>
            </a:p>
          </p:txBody>
        </p:sp>
      </p:grpSp>
      <p:grpSp>
        <p:nvGrpSpPr>
          <p:cNvPr id="22" name="Group 21">
            <a:extLst>
              <a:ext uri="{FF2B5EF4-FFF2-40B4-BE49-F238E27FC236}">
                <a16:creationId xmlns:a16="http://schemas.microsoft.com/office/drawing/2014/main" id="{91694C2F-E364-4661-AF7B-F01E52D80C43}"/>
              </a:ext>
            </a:extLst>
          </p:cNvPr>
          <p:cNvGrpSpPr/>
          <p:nvPr userDrawn="1"/>
        </p:nvGrpSpPr>
        <p:grpSpPr>
          <a:xfrm>
            <a:off x="6243542" y="5027270"/>
            <a:ext cx="1343746" cy="1343746"/>
            <a:chOff x="6243542" y="5027270"/>
            <a:chExt cx="1343746" cy="1343746"/>
          </a:xfrm>
        </p:grpSpPr>
        <p:sp>
          <p:nvSpPr>
            <p:cNvPr id="23" name="Shape 54791">
              <a:extLst>
                <a:ext uri="{FF2B5EF4-FFF2-40B4-BE49-F238E27FC236}">
                  <a16:creationId xmlns:a16="http://schemas.microsoft.com/office/drawing/2014/main" id="{11F91206-DCB0-43B9-94C1-97F5D1F4B10B}"/>
                </a:ext>
              </a:extLst>
            </p:cNvPr>
            <p:cNvSpPr/>
            <p:nvPr/>
          </p:nvSpPr>
          <p:spPr>
            <a:xfrm>
              <a:off x="6243542" y="5027270"/>
              <a:ext cx="1343746" cy="1343746"/>
            </a:xfrm>
            <a:prstGeom prst="ellipse">
              <a:avLst/>
            </a:prstGeom>
            <a:solidFill>
              <a:srgbClr val="00AFD7"/>
            </a:solidFill>
            <a:ln w="12700" cap="flat">
              <a:noFill/>
              <a:miter lim="400000"/>
            </a:ln>
            <a:effectLst/>
          </p:spPr>
          <p:txBody>
            <a:bodyPr wrap="square" lIns="0" tIns="0" rIns="0" bIns="0" numCol="1" anchor="t">
              <a:noAutofit/>
            </a:bodyPr>
            <a:lstStyle/>
            <a:p>
              <a:endParaRPr sz="2532" dirty="0">
                <a:latin typeface="Interstate Light" pitchFamily="50" charset="0"/>
              </a:endParaRPr>
            </a:p>
          </p:txBody>
        </p:sp>
        <p:grpSp>
          <p:nvGrpSpPr>
            <p:cNvPr id="24" name="Google Shape;6109;p49">
              <a:extLst>
                <a:ext uri="{FF2B5EF4-FFF2-40B4-BE49-F238E27FC236}">
                  <a16:creationId xmlns:a16="http://schemas.microsoft.com/office/drawing/2014/main" id="{05F0D4CB-45AB-432F-810F-F75B8D3BA5BC}"/>
                </a:ext>
              </a:extLst>
            </p:cNvPr>
            <p:cNvGrpSpPr/>
            <p:nvPr/>
          </p:nvGrpSpPr>
          <p:grpSpPr>
            <a:xfrm>
              <a:off x="6597031" y="5306728"/>
              <a:ext cx="759059" cy="784844"/>
              <a:chOff x="-37804925" y="3953450"/>
              <a:chExt cx="315075" cy="318225"/>
            </a:xfrm>
            <a:solidFill>
              <a:schemeClr val="bg1"/>
            </a:solidFill>
          </p:grpSpPr>
          <p:sp>
            <p:nvSpPr>
              <p:cNvPr id="25" name="Google Shape;6110;p49">
                <a:extLst>
                  <a:ext uri="{FF2B5EF4-FFF2-40B4-BE49-F238E27FC236}">
                    <a16:creationId xmlns:a16="http://schemas.microsoft.com/office/drawing/2014/main" id="{B6B8667A-06F9-4790-BB47-1E45D79D0CC0}"/>
                  </a:ext>
                </a:extLst>
              </p:cNvPr>
              <p:cNvSpPr/>
              <p:nvPr/>
            </p:nvSpPr>
            <p:spPr>
              <a:xfrm>
                <a:off x="-37614300" y="3955025"/>
                <a:ext cx="124450" cy="186200"/>
              </a:xfrm>
              <a:custGeom>
                <a:avLst/>
                <a:gdLst/>
                <a:ahLst/>
                <a:cxnLst/>
                <a:rect l="l" t="t" r="r" b="b"/>
                <a:pathLst>
                  <a:path w="4978" h="7448" extrusionOk="0">
                    <a:moveTo>
                      <a:pt x="2489" y="820"/>
                    </a:moveTo>
                    <a:cubicBezTo>
                      <a:pt x="3403" y="820"/>
                      <a:pt x="4127" y="1576"/>
                      <a:pt x="4127" y="2490"/>
                    </a:cubicBezTo>
                    <a:cubicBezTo>
                      <a:pt x="4127" y="3372"/>
                      <a:pt x="3403" y="4128"/>
                      <a:pt x="2489" y="4128"/>
                    </a:cubicBezTo>
                    <a:cubicBezTo>
                      <a:pt x="1575" y="4128"/>
                      <a:pt x="819" y="3372"/>
                      <a:pt x="819" y="2490"/>
                    </a:cubicBezTo>
                    <a:cubicBezTo>
                      <a:pt x="819" y="1576"/>
                      <a:pt x="1575" y="820"/>
                      <a:pt x="2489" y="820"/>
                    </a:cubicBezTo>
                    <a:close/>
                    <a:moveTo>
                      <a:pt x="2489" y="1"/>
                    </a:moveTo>
                    <a:cubicBezTo>
                      <a:pt x="1103" y="1"/>
                      <a:pt x="0" y="1104"/>
                      <a:pt x="0" y="2490"/>
                    </a:cubicBezTo>
                    <a:cubicBezTo>
                      <a:pt x="0" y="3214"/>
                      <a:pt x="315" y="3845"/>
                      <a:pt x="819" y="4317"/>
                    </a:cubicBezTo>
                    <a:lnTo>
                      <a:pt x="819" y="7058"/>
                    </a:lnTo>
                    <a:cubicBezTo>
                      <a:pt x="819" y="7287"/>
                      <a:pt x="1012" y="7448"/>
                      <a:pt x="1225" y="7448"/>
                    </a:cubicBezTo>
                    <a:cubicBezTo>
                      <a:pt x="1334" y="7448"/>
                      <a:pt x="1448" y="7406"/>
                      <a:pt x="1544" y="7310"/>
                    </a:cubicBezTo>
                    <a:lnTo>
                      <a:pt x="2489" y="6365"/>
                    </a:lnTo>
                    <a:lnTo>
                      <a:pt x="3434" y="7310"/>
                    </a:lnTo>
                    <a:cubicBezTo>
                      <a:pt x="3530" y="7406"/>
                      <a:pt x="3640" y="7448"/>
                      <a:pt x="3744" y="7448"/>
                    </a:cubicBezTo>
                    <a:cubicBezTo>
                      <a:pt x="3948" y="7448"/>
                      <a:pt x="4127" y="7287"/>
                      <a:pt x="4127" y="7058"/>
                    </a:cubicBezTo>
                    <a:lnTo>
                      <a:pt x="4127" y="4317"/>
                    </a:lnTo>
                    <a:cubicBezTo>
                      <a:pt x="4663" y="3845"/>
                      <a:pt x="4978" y="3214"/>
                      <a:pt x="4978" y="2490"/>
                    </a:cubicBezTo>
                    <a:cubicBezTo>
                      <a:pt x="4978" y="1104"/>
                      <a:pt x="3875" y="1"/>
                      <a:pt x="2489" y="1"/>
                    </a:cubicBez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sp>
            <p:nvSpPr>
              <p:cNvPr id="26" name="Google Shape;6111;p49">
                <a:extLst>
                  <a:ext uri="{FF2B5EF4-FFF2-40B4-BE49-F238E27FC236}">
                    <a16:creationId xmlns:a16="http://schemas.microsoft.com/office/drawing/2014/main" id="{25A244AA-54AB-4C21-A393-605511AE8DBC}"/>
                  </a:ext>
                </a:extLst>
              </p:cNvPr>
              <p:cNvSpPr/>
              <p:nvPr/>
            </p:nvSpPr>
            <p:spPr>
              <a:xfrm>
                <a:off x="-37761600" y="4230700"/>
                <a:ext cx="270175" cy="40975"/>
              </a:xfrm>
              <a:custGeom>
                <a:avLst/>
                <a:gdLst/>
                <a:ahLst/>
                <a:cxnLst/>
                <a:rect l="l" t="t" r="r" b="b"/>
                <a:pathLst>
                  <a:path w="10807" h="1639" extrusionOk="0">
                    <a:moveTo>
                      <a:pt x="1450" y="1"/>
                    </a:moveTo>
                    <a:cubicBezTo>
                      <a:pt x="1292" y="788"/>
                      <a:pt x="662" y="1387"/>
                      <a:pt x="1" y="1639"/>
                    </a:cubicBezTo>
                    <a:lnTo>
                      <a:pt x="8822" y="1639"/>
                    </a:lnTo>
                    <a:cubicBezTo>
                      <a:pt x="9799" y="1639"/>
                      <a:pt x="10649" y="946"/>
                      <a:pt x="10807" y="1"/>
                    </a:cubicBez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sp>
            <p:nvSpPr>
              <p:cNvPr id="27" name="Google Shape;6112;p49">
                <a:extLst>
                  <a:ext uri="{FF2B5EF4-FFF2-40B4-BE49-F238E27FC236}">
                    <a16:creationId xmlns:a16="http://schemas.microsoft.com/office/drawing/2014/main" id="{13C91F3C-5207-409A-AC15-992BC1E9B354}"/>
                  </a:ext>
                </a:extLst>
              </p:cNvPr>
              <p:cNvSpPr/>
              <p:nvPr/>
            </p:nvSpPr>
            <p:spPr>
              <a:xfrm>
                <a:off x="-37804925" y="3953450"/>
                <a:ext cx="274125" cy="295675"/>
              </a:xfrm>
              <a:custGeom>
                <a:avLst/>
                <a:gdLst/>
                <a:ahLst/>
                <a:cxnLst/>
                <a:rect l="l" t="t" r="r" b="b"/>
                <a:pathLst>
                  <a:path w="10965" h="11827" extrusionOk="0">
                    <a:moveTo>
                      <a:pt x="379" y="1"/>
                    </a:moveTo>
                    <a:cubicBezTo>
                      <a:pt x="158" y="1"/>
                      <a:pt x="1" y="221"/>
                      <a:pt x="1" y="411"/>
                    </a:cubicBezTo>
                    <a:lnTo>
                      <a:pt x="1" y="10618"/>
                    </a:lnTo>
                    <a:cubicBezTo>
                      <a:pt x="1" y="11280"/>
                      <a:pt x="537" y="11815"/>
                      <a:pt x="1198" y="11815"/>
                    </a:cubicBezTo>
                    <a:cubicBezTo>
                      <a:pt x="1247" y="11823"/>
                      <a:pt x="1295" y="11826"/>
                      <a:pt x="1342" y="11826"/>
                    </a:cubicBezTo>
                    <a:cubicBezTo>
                      <a:pt x="1912" y="11826"/>
                      <a:pt x="2395" y="11318"/>
                      <a:pt x="2395" y="10650"/>
                    </a:cubicBezTo>
                    <a:cubicBezTo>
                      <a:pt x="2395" y="10398"/>
                      <a:pt x="2584" y="10272"/>
                      <a:pt x="2836" y="10272"/>
                    </a:cubicBezTo>
                    <a:lnTo>
                      <a:pt x="10965" y="10272"/>
                    </a:lnTo>
                    <a:lnTo>
                      <a:pt x="10965" y="8255"/>
                    </a:lnTo>
                    <a:cubicBezTo>
                      <a:pt x="10807" y="8161"/>
                      <a:pt x="10650" y="8098"/>
                      <a:pt x="10492" y="7972"/>
                    </a:cubicBezTo>
                    <a:lnTo>
                      <a:pt x="10146" y="7625"/>
                    </a:lnTo>
                    <a:lnTo>
                      <a:pt x="9799" y="7972"/>
                    </a:lnTo>
                    <a:cubicBezTo>
                      <a:pt x="9547" y="8224"/>
                      <a:pt x="9232" y="8318"/>
                      <a:pt x="8917" y="8318"/>
                    </a:cubicBezTo>
                    <a:cubicBezTo>
                      <a:pt x="8255" y="8318"/>
                      <a:pt x="7720" y="7783"/>
                      <a:pt x="7720" y="7058"/>
                    </a:cubicBezTo>
                    <a:lnTo>
                      <a:pt x="7720" y="4664"/>
                    </a:lnTo>
                    <a:cubicBezTo>
                      <a:pt x="7184" y="4065"/>
                      <a:pt x="6869" y="3309"/>
                      <a:pt x="6869" y="2490"/>
                    </a:cubicBezTo>
                    <a:cubicBezTo>
                      <a:pt x="6869" y="1513"/>
                      <a:pt x="7310" y="600"/>
                      <a:pt x="8035" y="1"/>
                    </a:cubicBez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grpSp>
      </p:grpSp>
      <p:grpSp>
        <p:nvGrpSpPr>
          <p:cNvPr id="28" name="Group 27">
            <a:extLst>
              <a:ext uri="{FF2B5EF4-FFF2-40B4-BE49-F238E27FC236}">
                <a16:creationId xmlns:a16="http://schemas.microsoft.com/office/drawing/2014/main" id="{40B2E8A7-A25B-424F-8F9C-997135402FD7}"/>
              </a:ext>
            </a:extLst>
          </p:cNvPr>
          <p:cNvGrpSpPr/>
          <p:nvPr userDrawn="1"/>
        </p:nvGrpSpPr>
        <p:grpSpPr>
          <a:xfrm>
            <a:off x="7806238" y="4628757"/>
            <a:ext cx="982266" cy="982268"/>
            <a:chOff x="7806238" y="4628757"/>
            <a:chExt cx="982266" cy="982268"/>
          </a:xfrm>
        </p:grpSpPr>
        <p:sp>
          <p:nvSpPr>
            <p:cNvPr id="29" name="Shape 54796">
              <a:extLst>
                <a:ext uri="{FF2B5EF4-FFF2-40B4-BE49-F238E27FC236}">
                  <a16:creationId xmlns:a16="http://schemas.microsoft.com/office/drawing/2014/main" id="{F1EB78D6-2AF7-4EE4-80A4-C5E984CFAE9E}"/>
                </a:ext>
              </a:extLst>
            </p:cNvPr>
            <p:cNvSpPr/>
            <p:nvPr/>
          </p:nvSpPr>
          <p:spPr>
            <a:xfrm>
              <a:off x="7806238" y="4628757"/>
              <a:ext cx="982266" cy="982268"/>
            </a:xfrm>
            <a:prstGeom prst="ellipse">
              <a:avLst/>
            </a:prstGeom>
            <a:solidFill>
              <a:srgbClr val="1A2753"/>
            </a:solidFill>
            <a:ln w="12700" cap="flat">
              <a:noFill/>
              <a:miter lim="400000"/>
            </a:ln>
            <a:effectLst/>
          </p:spPr>
          <p:txBody>
            <a:bodyPr wrap="square" lIns="0" tIns="0" rIns="0" bIns="0" numCol="1" anchor="t">
              <a:noAutofit/>
            </a:bodyPr>
            <a:lstStyle/>
            <a:p>
              <a:endParaRPr sz="2532" dirty="0">
                <a:latin typeface="Interstate Light" pitchFamily="50" charset="0"/>
              </a:endParaRPr>
            </a:p>
          </p:txBody>
        </p:sp>
        <p:grpSp>
          <p:nvGrpSpPr>
            <p:cNvPr id="30" name="Google Shape;8710;p55">
              <a:extLst>
                <a:ext uri="{FF2B5EF4-FFF2-40B4-BE49-F238E27FC236}">
                  <a16:creationId xmlns:a16="http://schemas.microsoft.com/office/drawing/2014/main" id="{FC134688-2CCD-4775-BD14-5D79524FAF85}"/>
                </a:ext>
              </a:extLst>
            </p:cNvPr>
            <p:cNvGrpSpPr>
              <a:grpSpLocks noChangeAspect="1"/>
            </p:cNvGrpSpPr>
            <p:nvPr/>
          </p:nvGrpSpPr>
          <p:grpSpPr>
            <a:xfrm>
              <a:off x="8017050" y="4817693"/>
              <a:ext cx="595693" cy="597311"/>
              <a:chOff x="1674750" y="3254050"/>
              <a:chExt cx="294575" cy="295375"/>
            </a:xfrm>
            <a:solidFill>
              <a:schemeClr val="bg1"/>
            </a:solidFill>
          </p:grpSpPr>
          <p:sp>
            <p:nvSpPr>
              <p:cNvPr id="31" name="Google Shape;8711;p55">
                <a:extLst>
                  <a:ext uri="{FF2B5EF4-FFF2-40B4-BE49-F238E27FC236}">
                    <a16:creationId xmlns:a16="http://schemas.microsoft.com/office/drawing/2014/main" id="{5C4F61D2-75DC-4425-B3A8-DA3BEBA4A0C4}"/>
                  </a:ext>
                </a:extLst>
              </p:cNvPr>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sp>
            <p:nvSpPr>
              <p:cNvPr id="32" name="Google Shape;8712;p55">
                <a:extLst>
                  <a:ext uri="{FF2B5EF4-FFF2-40B4-BE49-F238E27FC236}">
                    <a16:creationId xmlns:a16="http://schemas.microsoft.com/office/drawing/2014/main" id="{CC38EED6-69A8-48E5-8300-BB379C146DAD}"/>
                  </a:ext>
                </a:extLst>
              </p:cNvPr>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sp>
            <p:nvSpPr>
              <p:cNvPr id="33" name="Google Shape;8713;p55">
                <a:extLst>
                  <a:ext uri="{FF2B5EF4-FFF2-40B4-BE49-F238E27FC236}">
                    <a16:creationId xmlns:a16="http://schemas.microsoft.com/office/drawing/2014/main" id="{9910F0E0-886B-400F-82F5-CBEF30C8E729}"/>
                  </a:ext>
                </a:extLst>
              </p:cNvPr>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grpSp>
      </p:grpSp>
      <p:grpSp>
        <p:nvGrpSpPr>
          <p:cNvPr id="34" name="Group 33">
            <a:extLst>
              <a:ext uri="{FF2B5EF4-FFF2-40B4-BE49-F238E27FC236}">
                <a16:creationId xmlns:a16="http://schemas.microsoft.com/office/drawing/2014/main" id="{B33FCFF4-7FD2-4E03-93FB-460D8E7E12ED}"/>
              </a:ext>
            </a:extLst>
          </p:cNvPr>
          <p:cNvGrpSpPr/>
          <p:nvPr userDrawn="1"/>
        </p:nvGrpSpPr>
        <p:grpSpPr>
          <a:xfrm>
            <a:off x="8935844" y="4331396"/>
            <a:ext cx="714376" cy="714376"/>
            <a:chOff x="8935844" y="4331396"/>
            <a:chExt cx="714376" cy="714376"/>
          </a:xfrm>
        </p:grpSpPr>
        <p:sp>
          <p:nvSpPr>
            <p:cNvPr id="35" name="Shape 54806">
              <a:extLst>
                <a:ext uri="{FF2B5EF4-FFF2-40B4-BE49-F238E27FC236}">
                  <a16:creationId xmlns:a16="http://schemas.microsoft.com/office/drawing/2014/main" id="{A46926A5-76AF-4F3B-AA68-CFB9CA0A54C7}"/>
                </a:ext>
              </a:extLst>
            </p:cNvPr>
            <p:cNvSpPr/>
            <p:nvPr/>
          </p:nvSpPr>
          <p:spPr>
            <a:xfrm>
              <a:off x="8935844" y="4331396"/>
              <a:ext cx="714376" cy="714376"/>
            </a:xfrm>
            <a:prstGeom prst="ellipse">
              <a:avLst/>
            </a:prstGeom>
            <a:solidFill>
              <a:srgbClr val="00AFD7"/>
            </a:solidFill>
            <a:ln w="12700" cap="flat">
              <a:noFill/>
              <a:miter lim="400000"/>
            </a:ln>
            <a:effectLst/>
          </p:spPr>
          <p:txBody>
            <a:bodyPr wrap="square" lIns="0" tIns="0" rIns="0" bIns="0" numCol="1" anchor="t">
              <a:noAutofit/>
            </a:bodyPr>
            <a:lstStyle/>
            <a:p>
              <a:endParaRPr sz="2532" dirty="0">
                <a:latin typeface="Interstate Light" pitchFamily="50" charset="0"/>
              </a:endParaRPr>
            </a:p>
          </p:txBody>
        </p:sp>
        <p:grpSp>
          <p:nvGrpSpPr>
            <p:cNvPr id="36" name="Google Shape;8829;p55">
              <a:extLst>
                <a:ext uri="{FF2B5EF4-FFF2-40B4-BE49-F238E27FC236}">
                  <a16:creationId xmlns:a16="http://schemas.microsoft.com/office/drawing/2014/main" id="{6ABB9306-8FB1-4691-BE46-90E886EFD053}"/>
                </a:ext>
              </a:extLst>
            </p:cNvPr>
            <p:cNvGrpSpPr/>
            <p:nvPr/>
          </p:nvGrpSpPr>
          <p:grpSpPr>
            <a:xfrm>
              <a:off x="9085541" y="4459547"/>
              <a:ext cx="442295" cy="441103"/>
              <a:chOff x="6553275" y="3604550"/>
              <a:chExt cx="296975" cy="296175"/>
            </a:xfrm>
            <a:solidFill>
              <a:schemeClr val="bg1"/>
            </a:solidFill>
          </p:grpSpPr>
          <p:sp>
            <p:nvSpPr>
              <p:cNvPr id="37" name="Google Shape;8830;p55">
                <a:extLst>
                  <a:ext uri="{FF2B5EF4-FFF2-40B4-BE49-F238E27FC236}">
                    <a16:creationId xmlns:a16="http://schemas.microsoft.com/office/drawing/2014/main" id="{07D32A5F-0080-45D4-85F0-FFBCE7DB1B6D}"/>
                  </a:ext>
                </a:extLst>
              </p:cNvPr>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sp>
            <p:nvSpPr>
              <p:cNvPr id="38" name="Google Shape;8831;p55">
                <a:extLst>
                  <a:ext uri="{FF2B5EF4-FFF2-40B4-BE49-F238E27FC236}">
                    <a16:creationId xmlns:a16="http://schemas.microsoft.com/office/drawing/2014/main" id="{8F2472F2-2C1A-4E84-9240-2497B097B1CB}"/>
                  </a:ext>
                </a:extLst>
              </p:cNvPr>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sp>
            <p:nvSpPr>
              <p:cNvPr id="39" name="Google Shape;8832;p55">
                <a:extLst>
                  <a:ext uri="{FF2B5EF4-FFF2-40B4-BE49-F238E27FC236}">
                    <a16:creationId xmlns:a16="http://schemas.microsoft.com/office/drawing/2014/main" id="{E7F5D3B6-31B4-495D-92AF-86E75888341A}"/>
                  </a:ext>
                </a:extLst>
              </p:cNvPr>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sp>
            <p:nvSpPr>
              <p:cNvPr id="40" name="Google Shape;8833;p55">
                <a:extLst>
                  <a:ext uri="{FF2B5EF4-FFF2-40B4-BE49-F238E27FC236}">
                    <a16:creationId xmlns:a16="http://schemas.microsoft.com/office/drawing/2014/main" id="{A9D0CFB2-6202-4AB7-B03D-92B4805F2CAC}"/>
                  </a:ext>
                </a:extLst>
              </p:cNvPr>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sp>
            <p:nvSpPr>
              <p:cNvPr id="41" name="Google Shape;8834;p55">
                <a:extLst>
                  <a:ext uri="{FF2B5EF4-FFF2-40B4-BE49-F238E27FC236}">
                    <a16:creationId xmlns:a16="http://schemas.microsoft.com/office/drawing/2014/main" id="{9CEB4905-AD2E-4E2A-BAFF-DD4D201C6C20}"/>
                  </a:ext>
                </a:extLst>
              </p:cNvPr>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sp>
            <p:nvSpPr>
              <p:cNvPr id="42" name="Google Shape;8835;p55">
                <a:extLst>
                  <a:ext uri="{FF2B5EF4-FFF2-40B4-BE49-F238E27FC236}">
                    <a16:creationId xmlns:a16="http://schemas.microsoft.com/office/drawing/2014/main" id="{7F886942-B009-4F0F-9908-EB885C25015D}"/>
                  </a:ext>
                </a:extLst>
              </p:cNvPr>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grpSp>
      </p:grpSp>
      <p:grpSp>
        <p:nvGrpSpPr>
          <p:cNvPr id="43" name="Group 42">
            <a:extLst>
              <a:ext uri="{FF2B5EF4-FFF2-40B4-BE49-F238E27FC236}">
                <a16:creationId xmlns:a16="http://schemas.microsoft.com/office/drawing/2014/main" id="{D044B2BD-8493-4E25-8E9A-496241E922C0}"/>
              </a:ext>
            </a:extLst>
          </p:cNvPr>
          <p:cNvGrpSpPr/>
          <p:nvPr userDrawn="1"/>
        </p:nvGrpSpPr>
        <p:grpSpPr>
          <a:xfrm>
            <a:off x="9716041" y="4126051"/>
            <a:ext cx="535782" cy="535783"/>
            <a:chOff x="9716041" y="4126051"/>
            <a:chExt cx="535782" cy="535783"/>
          </a:xfrm>
        </p:grpSpPr>
        <p:sp>
          <p:nvSpPr>
            <p:cNvPr id="44" name="Shape 54801">
              <a:extLst>
                <a:ext uri="{FF2B5EF4-FFF2-40B4-BE49-F238E27FC236}">
                  <a16:creationId xmlns:a16="http://schemas.microsoft.com/office/drawing/2014/main" id="{A833626B-7C38-4ED4-ADC8-19895B29D3CF}"/>
                </a:ext>
              </a:extLst>
            </p:cNvPr>
            <p:cNvSpPr/>
            <p:nvPr/>
          </p:nvSpPr>
          <p:spPr>
            <a:xfrm>
              <a:off x="9716041" y="4126051"/>
              <a:ext cx="535782" cy="535783"/>
            </a:xfrm>
            <a:prstGeom prst="ellipse">
              <a:avLst/>
            </a:prstGeom>
            <a:solidFill>
              <a:srgbClr val="1A2753"/>
            </a:solidFill>
            <a:ln w="12700" cap="flat">
              <a:noFill/>
              <a:miter lim="400000"/>
            </a:ln>
            <a:effectLst/>
          </p:spPr>
          <p:txBody>
            <a:bodyPr wrap="square" lIns="0" tIns="0" rIns="0" bIns="0" numCol="1" anchor="t">
              <a:noAutofit/>
            </a:bodyPr>
            <a:lstStyle/>
            <a:p>
              <a:endParaRPr sz="2532" dirty="0">
                <a:latin typeface="Interstate Light" pitchFamily="50" charset="0"/>
              </a:endParaRPr>
            </a:p>
          </p:txBody>
        </p:sp>
        <p:grpSp>
          <p:nvGrpSpPr>
            <p:cNvPr id="45" name="Google Shape;6731;p51">
              <a:extLst>
                <a:ext uri="{FF2B5EF4-FFF2-40B4-BE49-F238E27FC236}">
                  <a16:creationId xmlns:a16="http://schemas.microsoft.com/office/drawing/2014/main" id="{74E5245B-71C9-4027-A820-66D3335242D2}"/>
                </a:ext>
              </a:extLst>
            </p:cNvPr>
            <p:cNvGrpSpPr>
              <a:grpSpLocks noChangeAspect="1"/>
            </p:cNvGrpSpPr>
            <p:nvPr/>
          </p:nvGrpSpPr>
          <p:grpSpPr>
            <a:xfrm>
              <a:off x="9834691" y="4257629"/>
              <a:ext cx="316026" cy="274320"/>
              <a:chOff x="-28462125" y="3199700"/>
              <a:chExt cx="298550" cy="259150"/>
            </a:xfrm>
            <a:solidFill>
              <a:schemeClr val="bg1"/>
            </a:solidFill>
          </p:grpSpPr>
          <p:sp>
            <p:nvSpPr>
              <p:cNvPr id="46" name="Google Shape;6732;p51">
                <a:extLst>
                  <a:ext uri="{FF2B5EF4-FFF2-40B4-BE49-F238E27FC236}">
                    <a16:creationId xmlns:a16="http://schemas.microsoft.com/office/drawing/2014/main" id="{7B03DF13-3AE7-4B34-BE38-752C5207A9FD}"/>
                  </a:ext>
                </a:extLst>
              </p:cNvPr>
              <p:cNvSpPr/>
              <p:nvPr/>
            </p:nvSpPr>
            <p:spPr>
              <a:xfrm>
                <a:off x="-28459750" y="3284775"/>
                <a:ext cx="296175" cy="104775"/>
              </a:xfrm>
              <a:custGeom>
                <a:avLst/>
                <a:gdLst/>
                <a:ahLst/>
                <a:cxnLst/>
                <a:rect l="l" t="t" r="r" b="b"/>
                <a:pathLst>
                  <a:path w="11847" h="4191" extrusionOk="0">
                    <a:moveTo>
                      <a:pt x="5230" y="0"/>
                    </a:moveTo>
                    <a:cubicBezTo>
                      <a:pt x="5073" y="0"/>
                      <a:pt x="4947" y="63"/>
                      <a:pt x="4915" y="189"/>
                    </a:cubicBezTo>
                    <a:lnTo>
                      <a:pt x="4096" y="2080"/>
                    </a:lnTo>
                    <a:lnTo>
                      <a:pt x="347" y="2080"/>
                    </a:lnTo>
                    <a:cubicBezTo>
                      <a:pt x="158" y="2080"/>
                      <a:pt x="0" y="2237"/>
                      <a:pt x="0" y="2426"/>
                    </a:cubicBezTo>
                    <a:cubicBezTo>
                      <a:pt x="0" y="2615"/>
                      <a:pt x="158" y="2773"/>
                      <a:pt x="347" y="2773"/>
                    </a:cubicBezTo>
                    <a:lnTo>
                      <a:pt x="4316" y="2773"/>
                    </a:lnTo>
                    <a:cubicBezTo>
                      <a:pt x="4411" y="2773"/>
                      <a:pt x="4505" y="2710"/>
                      <a:pt x="4600" y="2584"/>
                    </a:cubicBezTo>
                    <a:lnTo>
                      <a:pt x="5199" y="1292"/>
                    </a:lnTo>
                    <a:lnTo>
                      <a:pt x="6238" y="3970"/>
                    </a:lnTo>
                    <a:cubicBezTo>
                      <a:pt x="6301" y="4096"/>
                      <a:pt x="6396" y="4159"/>
                      <a:pt x="6522" y="4191"/>
                    </a:cubicBezTo>
                    <a:lnTo>
                      <a:pt x="6553" y="4191"/>
                    </a:lnTo>
                    <a:cubicBezTo>
                      <a:pt x="6679" y="4191"/>
                      <a:pt x="6805" y="4127"/>
                      <a:pt x="6868" y="4033"/>
                    </a:cubicBezTo>
                    <a:lnTo>
                      <a:pt x="7624" y="2836"/>
                    </a:lnTo>
                    <a:lnTo>
                      <a:pt x="11500" y="2836"/>
                    </a:lnTo>
                    <a:cubicBezTo>
                      <a:pt x="11689" y="2836"/>
                      <a:pt x="11846" y="2678"/>
                      <a:pt x="11846" y="2458"/>
                    </a:cubicBezTo>
                    <a:cubicBezTo>
                      <a:pt x="11846" y="2269"/>
                      <a:pt x="11689" y="2111"/>
                      <a:pt x="11500" y="2111"/>
                    </a:cubicBezTo>
                    <a:lnTo>
                      <a:pt x="7435" y="2111"/>
                    </a:lnTo>
                    <a:cubicBezTo>
                      <a:pt x="7309" y="2111"/>
                      <a:pt x="7183" y="2206"/>
                      <a:pt x="7120" y="2269"/>
                    </a:cubicBezTo>
                    <a:lnTo>
                      <a:pt x="6648" y="3056"/>
                    </a:lnTo>
                    <a:lnTo>
                      <a:pt x="5545" y="221"/>
                    </a:lnTo>
                    <a:cubicBezTo>
                      <a:pt x="5514" y="95"/>
                      <a:pt x="5388" y="0"/>
                      <a:pt x="5230" y="0"/>
                    </a:cubicBez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sp>
            <p:nvSpPr>
              <p:cNvPr id="47" name="Google Shape;6733;p51">
                <a:extLst>
                  <a:ext uri="{FF2B5EF4-FFF2-40B4-BE49-F238E27FC236}">
                    <a16:creationId xmlns:a16="http://schemas.microsoft.com/office/drawing/2014/main" id="{99382A9E-A635-47D8-A38C-F90462B9CFEB}"/>
                  </a:ext>
                </a:extLst>
              </p:cNvPr>
              <p:cNvSpPr/>
              <p:nvPr/>
            </p:nvSpPr>
            <p:spPr>
              <a:xfrm>
                <a:off x="-28462125" y="3199700"/>
                <a:ext cx="295400" cy="125275"/>
              </a:xfrm>
              <a:custGeom>
                <a:avLst/>
                <a:gdLst/>
                <a:ahLst/>
                <a:cxnLst/>
                <a:rect l="l" t="t" r="r" b="b"/>
                <a:pathLst>
                  <a:path w="11816" h="5011" extrusionOk="0">
                    <a:moveTo>
                      <a:pt x="3151" y="1"/>
                    </a:moveTo>
                    <a:cubicBezTo>
                      <a:pt x="1387" y="1"/>
                      <a:pt x="1" y="1419"/>
                      <a:pt x="1" y="3277"/>
                    </a:cubicBezTo>
                    <a:cubicBezTo>
                      <a:pt x="1" y="3876"/>
                      <a:pt x="158" y="4349"/>
                      <a:pt x="442" y="4821"/>
                    </a:cubicBezTo>
                    <a:lnTo>
                      <a:pt x="3655" y="4821"/>
                    </a:lnTo>
                    <a:lnTo>
                      <a:pt x="4285" y="3340"/>
                    </a:lnTo>
                    <a:cubicBezTo>
                      <a:pt x="4443" y="2994"/>
                      <a:pt x="4821" y="2773"/>
                      <a:pt x="5199" y="2710"/>
                    </a:cubicBezTo>
                    <a:cubicBezTo>
                      <a:pt x="5672" y="2710"/>
                      <a:pt x="6018" y="2994"/>
                      <a:pt x="6176" y="3403"/>
                    </a:cubicBezTo>
                    <a:lnTo>
                      <a:pt x="6806" y="5010"/>
                    </a:lnTo>
                    <a:cubicBezTo>
                      <a:pt x="6963" y="4884"/>
                      <a:pt x="7215" y="4821"/>
                      <a:pt x="7404" y="4821"/>
                    </a:cubicBezTo>
                    <a:lnTo>
                      <a:pt x="11374" y="4821"/>
                    </a:lnTo>
                    <a:cubicBezTo>
                      <a:pt x="11626" y="4349"/>
                      <a:pt x="11815" y="3813"/>
                      <a:pt x="11815" y="3277"/>
                    </a:cubicBezTo>
                    <a:cubicBezTo>
                      <a:pt x="11815" y="1419"/>
                      <a:pt x="10429" y="1"/>
                      <a:pt x="8665" y="1"/>
                    </a:cubicBezTo>
                    <a:cubicBezTo>
                      <a:pt x="7247" y="1"/>
                      <a:pt x="6396" y="977"/>
                      <a:pt x="5924" y="1860"/>
                    </a:cubicBezTo>
                    <a:cubicBezTo>
                      <a:pt x="5451" y="977"/>
                      <a:pt x="4537" y="1"/>
                      <a:pt x="3151" y="1"/>
                    </a:cubicBez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sp>
            <p:nvSpPr>
              <p:cNvPr id="48" name="Google Shape;6734;p51">
                <a:extLst>
                  <a:ext uri="{FF2B5EF4-FFF2-40B4-BE49-F238E27FC236}">
                    <a16:creationId xmlns:a16="http://schemas.microsoft.com/office/drawing/2014/main" id="{D9BC7889-06B9-44F5-A46F-D493399FC5C0}"/>
                  </a:ext>
                </a:extLst>
              </p:cNvPr>
              <p:cNvSpPr/>
              <p:nvPr/>
            </p:nvSpPr>
            <p:spPr>
              <a:xfrm>
                <a:off x="-28405400" y="3360375"/>
                <a:ext cx="186675" cy="98475"/>
              </a:xfrm>
              <a:custGeom>
                <a:avLst/>
                <a:gdLst/>
                <a:ahLst/>
                <a:cxnLst/>
                <a:rect l="l" t="t" r="r" b="b"/>
                <a:pathLst>
                  <a:path w="7467" h="3939" extrusionOk="0">
                    <a:moveTo>
                      <a:pt x="2962" y="1"/>
                    </a:moveTo>
                    <a:cubicBezTo>
                      <a:pt x="2773" y="284"/>
                      <a:pt x="2458" y="442"/>
                      <a:pt x="2111" y="442"/>
                    </a:cubicBezTo>
                    <a:lnTo>
                      <a:pt x="0" y="442"/>
                    </a:lnTo>
                    <a:cubicBezTo>
                      <a:pt x="158" y="599"/>
                      <a:pt x="347" y="757"/>
                      <a:pt x="536" y="914"/>
                    </a:cubicBezTo>
                    <a:cubicBezTo>
                      <a:pt x="1449" y="1734"/>
                      <a:pt x="2426" y="2647"/>
                      <a:pt x="3434" y="3813"/>
                    </a:cubicBezTo>
                    <a:cubicBezTo>
                      <a:pt x="3529" y="3907"/>
                      <a:pt x="3592" y="3939"/>
                      <a:pt x="3718" y="3939"/>
                    </a:cubicBezTo>
                    <a:cubicBezTo>
                      <a:pt x="3844" y="3939"/>
                      <a:pt x="3907" y="3907"/>
                      <a:pt x="4001" y="3813"/>
                    </a:cubicBezTo>
                    <a:cubicBezTo>
                      <a:pt x="4978" y="2584"/>
                      <a:pt x="6018" y="1734"/>
                      <a:pt x="6900" y="914"/>
                    </a:cubicBezTo>
                    <a:cubicBezTo>
                      <a:pt x="7120" y="757"/>
                      <a:pt x="7278" y="599"/>
                      <a:pt x="7467" y="442"/>
                    </a:cubicBezTo>
                    <a:lnTo>
                      <a:pt x="5860" y="442"/>
                    </a:lnTo>
                    <a:lnTo>
                      <a:pt x="5293" y="1324"/>
                    </a:lnTo>
                    <a:cubicBezTo>
                      <a:pt x="5104" y="1639"/>
                      <a:pt x="4789" y="1860"/>
                      <a:pt x="4379" y="1860"/>
                    </a:cubicBezTo>
                    <a:lnTo>
                      <a:pt x="4316" y="1860"/>
                    </a:lnTo>
                    <a:cubicBezTo>
                      <a:pt x="3907" y="1797"/>
                      <a:pt x="3592" y="1576"/>
                      <a:pt x="3434" y="1167"/>
                    </a:cubicBezTo>
                    <a:lnTo>
                      <a:pt x="2962" y="1"/>
                    </a:lnTo>
                    <a:close/>
                  </a:path>
                </a:pathLst>
              </a:custGeom>
              <a:grpFill/>
              <a:ln>
                <a:noFill/>
              </a:ln>
            </p:spPr>
            <p:txBody>
              <a:bodyPr spcFirstLastPara="1" wrap="square" lIns="121900" tIns="121900" rIns="121900" bIns="121900" anchor="ctr" anchorCtr="0">
                <a:noAutofit/>
              </a:bodyPr>
              <a:lstStyle/>
              <a:p>
                <a:endParaRPr sz="2400">
                  <a:latin typeface="Interstate Light" pitchFamily="50" charset="0"/>
                </a:endParaRPr>
              </a:p>
            </p:txBody>
          </p:sp>
        </p:grpSp>
      </p:grpSp>
      <p:sp>
        <p:nvSpPr>
          <p:cNvPr id="49" name="Text Placeholder 19">
            <a:extLst>
              <a:ext uri="{FF2B5EF4-FFF2-40B4-BE49-F238E27FC236}">
                <a16:creationId xmlns:a16="http://schemas.microsoft.com/office/drawing/2014/main" id="{43F4C566-74A6-4DF6-B9C6-0AF0E5EECB95}"/>
              </a:ext>
            </a:extLst>
          </p:cNvPr>
          <p:cNvSpPr>
            <a:spLocks noGrp="1"/>
          </p:cNvSpPr>
          <p:nvPr>
            <p:ph type="body" sz="quarter" idx="11"/>
          </p:nvPr>
        </p:nvSpPr>
        <p:spPr>
          <a:xfrm>
            <a:off x="6956030" y="503637"/>
            <a:ext cx="4670329" cy="661262"/>
          </a:xfrm>
        </p:spPr>
        <p:txBody>
          <a:bodyPr anchor="ctr">
            <a:normAutofit/>
          </a:bodyPr>
          <a:lstStyle>
            <a:lvl1pPr algn="r">
              <a:buNone/>
              <a:defRPr sz="2400">
                <a:solidFill>
                  <a:srgbClr val="00205B"/>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Master text</a:t>
            </a:r>
          </a:p>
        </p:txBody>
      </p:sp>
      <p:sp>
        <p:nvSpPr>
          <p:cNvPr id="50" name="Text Placeholder 19">
            <a:extLst>
              <a:ext uri="{FF2B5EF4-FFF2-40B4-BE49-F238E27FC236}">
                <a16:creationId xmlns:a16="http://schemas.microsoft.com/office/drawing/2014/main" id="{B85AC2A2-6957-4F1C-BC52-3BEB5BDACC95}"/>
              </a:ext>
            </a:extLst>
          </p:cNvPr>
          <p:cNvSpPr>
            <a:spLocks noGrp="1"/>
          </p:cNvSpPr>
          <p:nvPr>
            <p:ph type="body" sz="quarter" idx="16" hasCustomPrompt="1"/>
          </p:nvPr>
        </p:nvSpPr>
        <p:spPr>
          <a:xfrm>
            <a:off x="3047999" y="1078646"/>
            <a:ext cx="2685941" cy="822959"/>
          </a:xfrm>
        </p:spPr>
        <p:txBody>
          <a:bodyPr anchor="ctr">
            <a:noAutofit/>
          </a:bodyPr>
          <a:lstStyle>
            <a:lvl1pPr algn="ct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51" name="Text Placeholder 19">
            <a:extLst>
              <a:ext uri="{FF2B5EF4-FFF2-40B4-BE49-F238E27FC236}">
                <a16:creationId xmlns:a16="http://schemas.microsoft.com/office/drawing/2014/main" id="{BE71703B-900B-4A33-A827-ED7137814966}"/>
              </a:ext>
            </a:extLst>
          </p:cNvPr>
          <p:cNvSpPr>
            <a:spLocks noGrp="1"/>
          </p:cNvSpPr>
          <p:nvPr>
            <p:ph type="body" sz="quarter" idx="17" hasCustomPrompt="1"/>
          </p:nvPr>
        </p:nvSpPr>
        <p:spPr>
          <a:xfrm>
            <a:off x="566057" y="2136703"/>
            <a:ext cx="2202052" cy="822959"/>
          </a:xfrm>
        </p:spPr>
        <p:txBody>
          <a:bodyPr anchor="ctr">
            <a:noAutofit/>
          </a:bodyPr>
          <a:lstStyle>
            <a:lvl1pPr algn="ct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52" name="Text Placeholder 19">
            <a:extLst>
              <a:ext uri="{FF2B5EF4-FFF2-40B4-BE49-F238E27FC236}">
                <a16:creationId xmlns:a16="http://schemas.microsoft.com/office/drawing/2014/main" id="{0332F2B5-0CC8-4901-82E6-CABCB37FAD1E}"/>
              </a:ext>
            </a:extLst>
          </p:cNvPr>
          <p:cNvSpPr>
            <a:spLocks noGrp="1"/>
          </p:cNvSpPr>
          <p:nvPr>
            <p:ph type="body" sz="quarter" idx="18" hasCustomPrompt="1"/>
          </p:nvPr>
        </p:nvSpPr>
        <p:spPr>
          <a:xfrm>
            <a:off x="3531888" y="3188219"/>
            <a:ext cx="2202052" cy="822959"/>
          </a:xfrm>
        </p:spPr>
        <p:txBody>
          <a:bodyPr anchor="ctr">
            <a:noAutofit/>
          </a:bodyPr>
          <a:lstStyle>
            <a:lvl1pPr algn="ct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53" name="Text Placeholder 19">
            <a:extLst>
              <a:ext uri="{FF2B5EF4-FFF2-40B4-BE49-F238E27FC236}">
                <a16:creationId xmlns:a16="http://schemas.microsoft.com/office/drawing/2014/main" id="{FFB78B6C-446F-4EDC-AC60-F5E9CB594055}"/>
              </a:ext>
            </a:extLst>
          </p:cNvPr>
          <p:cNvSpPr>
            <a:spLocks noGrp="1"/>
          </p:cNvSpPr>
          <p:nvPr>
            <p:ph type="body" sz="quarter" idx="19" hasCustomPrompt="1"/>
          </p:nvPr>
        </p:nvSpPr>
        <p:spPr>
          <a:xfrm>
            <a:off x="563311" y="4208391"/>
            <a:ext cx="2202052" cy="822959"/>
          </a:xfrm>
        </p:spPr>
        <p:txBody>
          <a:bodyPr anchor="ctr">
            <a:noAutofit/>
          </a:bodyPr>
          <a:lstStyle>
            <a:lvl1pPr algn="ctr">
              <a:buNone/>
              <a:defRPr sz="1800" b="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Tree>
    <p:extLst>
      <p:ext uri="{BB962C8B-B14F-4D97-AF65-F5344CB8AC3E}">
        <p14:creationId xmlns:p14="http://schemas.microsoft.com/office/powerpoint/2010/main" val="40406840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289317B-B7B2-4F7E-B307-4922C751E56C}"/>
              </a:ext>
            </a:extLst>
          </p:cNvPr>
          <p:cNvGrpSpPr/>
          <p:nvPr userDrawn="1"/>
        </p:nvGrpSpPr>
        <p:grpSpPr>
          <a:xfrm>
            <a:off x="-5940" y="6760369"/>
            <a:ext cx="12197940" cy="98725"/>
            <a:chOff x="-5940" y="6760369"/>
            <a:chExt cx="12197940" cy="98725"/>
          </a:xfrm>
        </p:grpSpPr>
        <p:sp>
          <p:nvSpPr>
            <p:cNvPr id="9" name="Freeform: Shape 8">
              <a:extLst>
                <a:ext uri="{FF2B5EF4-FFF2-40B4-BE49-F238E27FC236}">
                  <a16:creationId xmlns:a16="http://schemas.microsoft.com/office/drawing/2014/main" id="{A4FB810D-1BFC-4CFF-AF73-38C67287FF94}"/>
                </a:ext>
              </a:extLst>
            </p:cNvPr>
            <p:cNvSpPr/>
            <p:nvPr/>
          </p:nvSpPr>
          <p:spPr>
            <a:xfrm>
              <a:off x="-5940" y="6760369"/>
              <a:ext cx="6118386" cy="98725"/>
            </a:xfrm>
            <a:custGeom>
              <a:avLst/>
              <a:gdLst>
                <a:gd name="connsiteX0" fmla="*/ 0 w 6118386"/>
                <a:gd name="connsiteY0" fmla="*/ 0 h 98725"/>
                <a:gd name="connsiteX1" fmla="*/ 6118386 w 6118386"/>
                <a:gd name="connsiteY1" fmla="*/ 0 h 98725"/>
                <a:gd name="connsiteX2" fmla="*/ 6047425 w 6118386"/>
                <a:gd name="connsiteY2" fmla="*/ 98725 h 98725"/>
                <a:gd name="connsiteX3" fmla="*/ 0 w 6118386"/>
                <a:gd name="connsiteY3" fmla="*/ 98725 h 98725"/>
                <a:gd name="connsiteX4" fmla="*/ 0 w 6118386"/>
                <a:gd name="connsiteY4" fmla="*/ 0 h 98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8386" h="98725">
                  <a:moveTo>
                    <a:pt x="0" y="0"/>
                  </a:moveTo>
                  <a:lnTo>
                    <a:pt x="6118386" y="0"/>
                  </a:lnTo>
                  <a:lnTo>
                    <a:pt x="6047425" y="98725"/>
                  </a:lnTo>
                  <a:lnTo>
                    <a:pt x="0" y="98725"/>
                  </a:lnTo>
                  <a:lnTo>
                    <a:pt x="0" y="0"/>
                  </a:lnTo>
                  <a:close/>
                </a:path>
              </a:pathLst>
            </a:cu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103907F5-353F-44E6-B225-B53CCBF084BD}"/>
                </a:ext>
              </a:extLst>
            </p:cNvPr>
            <p:cNvSpPr/>
            <p:nvPr/>
          </p:nvSpPr>
          <p:spPr>
            <a:xfrm>
              <a:off x="6081958" y="6760369"/>
              <a:ext cx="6110042" cy="98725"/>
            </a:xfrm>
            <a:custGeom>
              <a:avLst/>
              <a:gdLst>
                <a:gd name="connsiteX0" fmla="*/ 70961 w 6104102"/>
                <a:gd name="connsiteY0" fmla="*/ 0 h 98725"/>
                <a:gd name="connsiteX1" fmla="*/ 6104102 w 6104102"/>
                <a:gd name="connsiteY1" fmla="*/ 0 h 98725"/>
                <a:gd name="connsiteX2" fmla="*/ 6104102 w 6104102"/>
                <a:gd name="connsiteY2" fmla="*/ 98725 h 98725"/>
                <a:gd name="connsiteX3" fmla="*/ 0 w 6104102"/>
                <a:gd name="connsiteY3" fmla="*/ 98725 h 98725"/>
                <a:gd name="connsiteX4" fmla="*/ 70961 w 6104102"/>
                <a:gd name="connsiteY4" fmla="*/ 0 h 98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4102" h="98725">
                  <a:moveTo>
                    <a:pt x="70961" y="0"/>
                  </a:moveTo>
                  <a:lnTo>
                    <a:pt x="6104102" y="0"/>
                  </a:lnTo>
                  <a:lnTo>
                    <a:pt x="6104102" y="98725"/>
                  </a:lnTo>
                  <a:lnTo>
                    <a:pt x="0" y="98725"/>
                  </a:lnTo>
                  <a:lnTo>
                    <a:pt x="70961" y="0"/>
                  </a:lnTo>
                  <a:close/>
                </a:path>
              </a:pathLst>
            </a:custGeom>
            <a:solidFill>
              <a:srgbClr val="00205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1" name="Прямоугольник с двумя скругленными противолежащими углами 46">
            <a:extLst>
              <a:ext uri="{FF2B5EF4-FFF2-40B4-BE49-F238E27FC236}">
                <a16:creationId xmlns:a16="http://schemas.microsoft.com/office/drawing/2014/main" id="{C8ECD18E-697C-4056-9772-10566385117E}"/>
              </a:ext>
            </a:extLst>
          </p:cNvPr>
          <p:cNvSpPr/>
          <p:nvPr userDrawn="1"/>
        </p:nvSpPr>
        <p:spPr>
          <a:xfrm>
            <a:off x="435597" y="2130788"/>
            <a:ext cx="3510625" cy="4405244"/>
          </a:xfrm>
          <a:prstGeom prst="round2DiagRect">
            <a:avLst>
              <a:gd name="adj1" fmla="val 0"/>
              <a:gd name="adj2" fmla="val 0"/>
            </a:avLst>
          </a:prstGeom>
          <a:solidFill>
            <a:schemeClr val="bg1"/>
          </a:solidFill>
          <a:ln>
            <a:noFill/>
          </a:ln>
          <a:effectLst>
            <a:outerShdw blurRad="101600" dist="38100" dir="5400000" sx="104000" sy="104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5" tIns="22857" rIns="45715" bIns="22857" numCol="1" spcCol="0" rtlCol="0" fromWordArt="0" anchor="ctr" anchorCtr="0" forceAA="0" compatLnSpc="1">
            <a:prstTxWarp prst="textNoShape">
              <a:avLst/>
            </a:prstTxWarp>
            <a:noAutofit/>
          </a:bodyPr>
          <a:lstStyle/>
          <a:p>
            <a:pPr algn="ctr"/>
            <a:endParaRPr lang="ru-RU" sz="1067" dirty="0"/>
          </a:p>
        </p:txBody>
      </p:sp>
      <p:sp>
        <p:nvSpPr>
          <p:cNvPr id="12" name="Прямоугольник с двумя скругленными противолежащими углами 32">
            <a:extLst>
              <a:ext uri="{FF2B5EF4-FFF2-40B4-BE49-F238E27FC236}">
                <a16:creationId xmlns:a16="http://schemas.microsoft.com/office/drawing/2014/main" id="{CF671523-0BEC-489F-A96F-B6500E07F383}"/>
              </a:ext>
            </a:extLst>
          </p:cNvPr>
          <p:cNvSpPr/>
          <p:nvPr userDrawn="1"/>
        </p:nvSpPr>
        <p:spPr>
          <a:xfrm>
            <a:off x="4315867" y="2116422"/>
            <a:ext cx="3510626" cy="4405244"/>
          </a:xfrm>
          <a:prstGeom prst="round2DiagRect">
            <a:avLst>
              <a:gd name="adj1" fmla="val 0"/>
              <a:gd name="adj2" fmla="val 0"/>
            </a:avLst>
          </a:prstGeom>
          <a:solidFill>
            <a:schemeClr val="bg1"/>
          </a:solidFill>
          <a:ln>
            <a:noFill/>
          </a:ln>
          <a:effectLst>
            <a:outerShdw blurRad="685800" dist="101600" dir="492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5" tIns="22857" rIns="45715" bIns="22857" numCol="1" spcCol="0" rtlCol="0" fromWordArt="0" anchor="ctr" anchorCtr="0" forceAA="0" compatLnSpc="1">
            <a:prstTxWarp prst="textNoShape">
              <a:avLst/>
            </a:prstTxWarp>
            <a:noAutofit/>
          </a:bodyPr>
          <a:lstStyle/>
          <a:p>
            <a:pPr algn="ctr"/>
            <a:endParaRPr lang="ru-RU" sz="900" dirty="0"/>
          </a:p>
        </p:txBody>
      </p:sp>
      <p:sp>
        <p:nvSpPr>
          <p:cNvPr id="13" name="Прямоугольник с двумя скругленными противолежащими углами 46">
            <a:extLst>
              <a:ext uri="{FF2B5EF4-FFF2-40B4-BE49-F238E27FC236}">
                <a16:creationId xmlns:a16="http://schemas.microsoft.com/office/drawing/2014/main" id="{9F3CBC83-4851-45C7-B765-DCF3BCBDC09B}"/>
              </a:ext>
            </a:extLst>
          </p:cNvPr>
          <p:cNvSpPr/>
          <p:nvPr userDrawn="1"/>
        </p:nvSpPr>
        <p:spPr>
          <a:xfrm>
            <a:off x="8111770" y="2123605"/>
            <a:ext cx="3510625" cy="4405244"/>
          </a:xfrm>
          <a:prstGeom prst="round2DiagRect">
            <a:avLst>
              <a:gd name="adj1" fmla="val 0"/>
              <a:gd name="adj2" fmla="val 0"/>
            </a:avLst>
          </a:prstGeom>
          <a:solidFill>
            <a:schemeClr val="bg1"/>
          </a:solidFill>
          <a:ln>
            <a:noFill/>
          </a:ln>
          <a:effectLst>
            <a:outerShdw blurRad="101600" dist="38100" dir="5400000" sx="104000" sy="104000" algn="t"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15" tIns="22857" rIns="45715" bIns="22857" numCol="1" spcCol="0" rtlCol="0" fromWordArt="0" anchor="ctr" anchorCtr="0" forceAA="0" compatLnSpc="1">
            <a:prstTxWarp prst="textNoShape">
              <a:avLst/>
            </a:prstTxWarp>
            <a:noAutofit/>
          </a:bodyPr>
          <a:lstStyle/>
          <a:p>
            <a:pPr algn="ctr"/>
            <a:endParaRPr lang="ru-RU" sz="1067" dirty="0"/>
          </a:p>
        </p:txBody>
      </p:sp>
      <p:sp>
        <p:nvSpPr>
          <p:cNvPr id="14" name="Rectangle 13">
            <a:extLst>
              <a:ext uri="{FF2B5EF4-FFF2-40B4-BE49-F238E27FC236}">
                <a16:creationId xmlns:a16="http://schemas.microsoft.com/office/drawing/2014/main" id="{2DA2B4B8-E327-40DC-878B-82600DAE5DB8}"/>
              </a:ext>
            </a:extLst>
          </p:cNvPr>
          <p:cNvSpPr/>
          <p:nvPr userDrawn="1"/>
        </p:nvSpPr>
        <p:spPr>
          <a:xfrm>
            <a:off x="545653" y="3222043"/>
            <a:ext cx="3293394" cy="439354"/>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solidFill>
                <a:srgbClr val="00205B"/>
              </a:solidFill>
              <a:latin typeface="+mj-lt"/>
            </a:endParaRPr>
          </a:p>
        </p:txBody>
      </p:sp>
      <p:sp>
        <p:nvSpPr>
          <p:cNvPr id="15" name="Rectangle 14">
            <a:extLst>
              <a:ext uri="{FF2B5EF4-FFF2-40B4-BE49-F238E27FC236}">
                <a16:creationId xmlns:a16="http://schemas.microsoft.com/office/drawing/2014/main" id="{41B2C5E3-A953-42C2-AAD0-BC032D63A29C}"/>
              </a:ext>
            </a:extLst>
          </p:cNvPr>
          <p:cNvSpPr/>
          <p:nvPr userDrawn="1"/>
        </p:nvSpPr>
        <p:spPr>
          <a:xfrm>
            <a:off x="4444948" y="3222043"/>
            <a:ext cx="3293394" cy="439354"/>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solidFill>
                <a:srgbClr val="00205B"/>
              </a:solidFill>
              <a:latin typeface="+mj-lt"/>
            </a:endParaRPr>
          </a:p>
        </p:txBody>
      </p:sp>
      <p:sp>
        <p:nvSpPr>
          <p:cNvPr id="16" name="Rectangle 15">
            <a:extLst>
              <a:ext uri="{FF2B5EF4-FFF2-40B4-BE49-F238E27FC236}">
                <a16:creationId xmlns:a16="http://schemas.microsoft.com/office/drawing/2014/main" id="{DAE54670-6ADE-4A30-87A6-4C8CC601E1EE}"/>
              </a:ext>
            </a:extLst>
          </p:cNvPr>
          <p:cNvSpPr/>
          <p:nvPr userDrawn="1"/>
        </p:nvSpPr>
        <p:spPr>
          <a:xfrm>
            <a:off x="8207878" y="3222043"/>
            <a:ext cx="3293394" cy="439354"/>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solidFill>
                <a:srgbClr val="00205B"/>
              </a:solidFill>
              <a:latin typeface="+mj-lt"/>
            </a:endParaRPr>
          </a:p>
        </p:txBody>
      </p:sp>
      <p:sp>
        <p:nvSpPr>
          <p:cNvPr id="17" name="Picture Placeholder 24">
            <a:extLst>
              <a:ext uri="{FF2B5EF4-FFF2-40B4-BE49-F238E27FC236}">
                <a16:creationId xmlns:a16="http://schemas.microsoft.com/office/drawing/2014/main" id="{B18B983E-1BD6-41BB-A7BD-1048B4306EBC}"/>
              </a:ext>
            </a:extLst>
          </p:cNvPr>
          <p:cNvSpPr>
            <a:spLocks noGrp="1"/>
          </p:cNvSpPr>
          <p:nvPr>
            <p:ph type="pic" sz="quarter" idx="21"/>
          </p:nvPr>
        </p:nvSpPr>
        <p:spPr>
          <a:xfrm>
            <a:off x="1339115" y="1251601"/>
            <a:ext cx="1737360" cy="1737360"/>
          </a:xfrm>
          <a:custGeom>
            <a:avLst/>
            <a:gdLst>
              <a:gd name="connsiteX0" fmla="*/ 868680 w 1737360"/>
              <a:gd name="connsiteY0" fmla="*/ 0 h 1737360"/>
              <a:gd name="connsiteX1" fmla="*/ 1737360 w 1737360"/>
              <a:gd name="connsiteY1" fmla="*/ 868680 h 1737360"/>
              <a:gd name="connsiteX2" fmla="*/ 868680 w 1737360"/>
              <a:gd name="connsiteY2" fmla="*/ 1737360 h 1737360"/>
              <a:gd name="connsiteX3" fmla="*/ 0 w 1737360"/>
              <a:gd name="connsiteY3" fmla="*/ 868680 h 1737360"/>
              <a:gd name="connsiteX4" fmla="*/ 868680 w 1737360"/>
              <a:gd name="connsiteY4" fmla="*/ 0 h 1737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7360" h="1737360">
                <a:moveTo>
                  <a:pt x="868680" y="0"/>
                </a:moveTo>
                <a:cubicBezTo>
                  <a:pt x="1348439" y="0"/>
                  <a:pt x="1737360" y="388921"/>
                  <a:pt x="1737360" y="868680"/>
                </a:cubicBezTo>
                <a:cubicBezTo>
                  <a:pt x="1737360" y="1348439"/>
                  <a:pt x="1348439" y="1737360"/>
                  <a:pt x="868680" y="1737360"/>
                </a:cubicBezTo>
                <a:cubicBezTo>
                  <a:pt x="388921" y="1737360"/>
                  <a:pt x="0" y="1348439"/>
                  <a:pt x="0" y="868680"/>
                </a:cubicBezTo>
                <a:cubicBezTo>
                  <a:pt x="0" y="388921"/>
                  <a:pt x="388921" y="0"/>
                  <a:pt x="868680" y="0"/>
                </a:cubicBezTo>
                <a:close/>
              </a:path>
            </a:pathLst>
          </a:custGeom>
          <a:ln w="34925">
            <a:solidFill>
              <a:schemeClr val="bg1"/>
            </a:solidFill>
          </a:ln>
        </p:spPr>
        <p:txBody>
          <a:bodyPr wrap="square">
            <a:noAutofit/>
          </a:bodyPr>
          <a:lstStyle/>
          <a:p>
            <a:endParaRPr lang="en-US" dirty="0"/>
          </a:p>
        </p:txBody>
      </p:sp>
      <p:sp>
        <p:nvSpPr>
          <p:cNvPr id="18" name="Picture Placeholder 25">
            <a:extLst>
              <a:ext uri="{FF2B5EF4-FFF2-40B4-BE49-F238E27FC236}">
                <a16:creationId xmlns:a16="http://schemas.microsoft.com/office/drawing/2014/main" id="{5115EE7C-6A23-4B92-96C3-1F299B3A6EF6}"/>
              </a:ext>
            </a:extLst>
          </p:cNvPr>
          <p:cNvSpPr>
            <a:spLocks noGrp="1"/>
          </p:cNvSpPr>
          <p:nvPr>
            <p:ph type="pic" sz="quarter" idx="22"/>
          </p:nvPr>
        </p:nvSpPr>
        <p:spPr>
          <a:xfrm>
            <a:off x="5187437" y="1245980"/>
            <a:ext cx="1737360" cy="1737360"/>
          </a:xfrm>
          <a:custGeom>
            <a:avLst/>
            <a:gdLst>
              <a:gd name="connsiteX0" fmla="*/ 868680 w 1737360"/>
              <a:gd name="connsiteY0" fmla="*/ 0 h 1737360"/>
              <a:gd name="connsiteX1" fmla="*/ 1737360 w 1737360"/>
              <a:gd name="connsiteY1" fmla="*/ 868680 h 1737360"/>
              <a:gd name="connsiteX2" fmla="*/ 868680 w 1737360"/>
              <a:gd name="connsiteY2" fmla="*/ 1737360 h 1737360"/>
              <a:gd name="connsiteX3" fmla="*/ 0 w 1737360"/>
              <a:gd name="connsiteY3" fmla="*/ 868680 h 1737360"/>
              <a:gd name="connsiteX4" fmla="*/ 868680 w 1737360"/>
              <a:gd name="connsiteY4" fmla="*/ 0 h 1737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7360" h="1737360">
                <a:moveTo>
                  <a:pt x="868680" y="0"/>
                </a:moveTo>
                <a:cubicBezTo>
                  <a:pt x="1348439" y="0"/>
                  <a:pt x="1737360" y="388921"/>
                  <a:pt x="1737360" y="868680"/>
                </a:cubicBezTo>
                <a:cubicBezTo>
                  <a:pt x="1737360" y="1348439"/>
                  <a:pt x="1348439" y="1737360"/>
                  <a:pt x="868680" y="1737360"/>
                </a:cubicBezTo>
                <a:cubicBezTo>
                  <a:pt x="388921" y="1737360"/>
                  <a:pt x="0" y="1348439"/>
                  <a:pt x="0" y="868680"/>
                </a:cubicBezTo>
                <a:cubicBezTo>
                  <a:pt x="0" y="388921"/>
                  <a:pt x="388921" y="0"/>
                  <a:pt x="868680" y="0"/>
                </a:cubicBezTo>
                <a:close/>
              </a:path>
            </a:pathLst>
          </a:custGeom>
          <a:ln w="34925">
            <a:solidFill>
              <a:schemeClr val="bg1"/>
            </a:solidFill>
          </a:ln>
        </p:spPr>
        <p:txBody>
          <a:bodyPr wrap="square">
            <a:noAutofit/>
          </a:bodyPr>
          <a:lstStyle/>
          <a:p>
            <a:endParaRPr lang="en-US" dirty="0"/>
          </a:p>
        </p:txBody>
      </p:sp>
      <p:sp>
        <p:nvSpPr>
          <p:cNvPr id="19" name="Picture Placeholder 26">
            <a:extLst>
              <a:ext uri="{FF2B5EF4-FFF2-40B4-BE49-F238E27FC236}">
                <a16:creationId xmlns:a16="http://schemas.microsoft.com/office/drawing/2014/main" id="{A657D13D-6071-4A17-88F7-4854282BF337}"/>
              </a:ext>
            </a:extLst>
          </p:cNvPr>
          <p:cNvSpPr>
            <a:spLocks noGrp="1"/>
          </p:cNvSpPr>
          <p:nvPr>
            <p:ph type="pic" sz="quarter" idx="23"/>
          </p:nvPr>
        </p:nvSpPr>
        <p:spPr>
          <a:xfrm>
            <a:off x="9111445" y="1253163"/>
            <a:ext cx="1737360" cy="1737360"/>
          </a:xfrm>
          <a:custGeom>
            <a:avLst/>
            <a:gdLst>
              <a:gd name="connsiteX0" fmla="*/ 868680 w 1737360"/>
              <a:gd name="connsiteY0" fmla="*/ 0 h 1737360"/>
              <a:gd name="connsiteX1" fmla="*/ 1737360 w 1737360"/>
              <a:gd name="connsiteY1" fmla="*/ 868680 h 1737360"/>
              <a:gd name="connsiteX2" fmla="*/ 868680 w 1737360"/>
              <a:gd name="connsiteY2" fmla="*/ 1737360 h 1737360"/>
              <a:gd name="connsiteX3" fmla="*/ 0 w 1737360"/>
              <a:gd name="connsiteY3" fmla="*/ 868680 h 1737360"/>
              <a:gd name="connsiteX4" fmla="*/ 868680 w 1737360"/>
              <a:gd name="connsiteY4" fmla="*/ 0 h 1737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7360" h="1737360">
                <a:moveTo>
                  <a:pt x="868680" y="0"/>
                </a:moveTo>
                <a:cubicBezTo>
                  <a:pt x="1348439" y="0"/>
                  <a:pt x="1737360" y="388921"/>
                  <a:pt x="1737360" y="868680"/>
                </a:cubicBezTo>
                <a:cubicBezTo>
                  <a:pt x="1737360" y="1348439"/>
                  <a:pt x="1348439" y="1737360"/>
                  <a:pt x="868680" y="1737360"/>
                </a:cubicBezTo>
                <a:cubicBezTo>
                  <a:pt x="388921" y="1737360"/>
                  <a:pt x="0" y="1348439"/>
                  <a:pt x="0" y="868680"/>
                </a:cubicBezTo>
                <a:cubicBezTo>
                  <a:pt x="0" y="388921"/>
                  <a:pt x="388921" y="0"/>
                  <a:pt x="868680" y="0"/>
                </a:cubicBezTo>
                <a:close/>
              </a:path>
            </a:pathLst>
          </a:custGeom>
          <a:ln w="34925">
            <a:solidFill>
              <a:schemeClr val="bg1"/>
            </a:solidFill>
          </a:ln>
        </p:spPr>
        <p:txBody>
          <a:bodyPr wrap="square">
            <a:noAutofit/>
          </a:bodyPr>
          <a:lstStyle/>
          <a:p>
            <a:endParaRPr lang="en-US" dirty="0"/>
          </a:p>
        </p:txBody>
      </p:sp>
      <p:sp>
        <p:nvSpPr>
          <p:cNvPr id="20" name="Text Placeholder 19">
            <a:extLst>
              <a:ext uri="{FF2B5EF4-FFF2-40B4-BE49-F238E27FC236}">
                <a16:creationId xmlns:a16="http://schemas.microsoft.com/office/drawing/2014/main" id="{FABF69B2-C0A8-4F24-BA81-A41A626223C4}"/>
              </a:ext>
            </a:extLst>
          </p:cNvPr>
          <p:cNvSpPr>
            <a:spLocks noGrp="1"/>
          </p:cNvSpPr>
          <p:nvPr>
            <p:ph type="body" sz="quarter" idx="13" hasCustomPrompt="1"/>
          </p:nvPr>
        </p:nvSpPr>
        <p:spPr>
          <a:xfrm>
            <a:off x="569605" y="3222044"/>
            <a:ext cx="3269442" cy="411496"/>
          </a:xfrm>
        </p:spPr>
        <p:txBody>
          <a:bodyPr anchor="ctr">
            <a:normAutofit/>
          </a:bodyPr>
          <a:lstStyle>
            <a:lvl1pPr algn="ctr">
              <a:buNone/>
              <a:defRPr sz="1800">
                <a:solidFill>
                  <a:schemeClr val="bg1"/>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1" name="Text Placeholder 19">
            <a:extLst>
              <a:ext uri="{FF2B5EF4-FFF2-40B4-BE49-F238E27FC236}">
                <a16:creationId xmlns:a16="http://schemas.microsoft.com/office/drawing/2014/main" id="{D4E70637-BAE2-4006-B2CA-8ECEAFB444A4}"/>
              </a:ext>
            </a:extLst>
          </p:cNvPr>
          <p:cNvSpPr>
            <a:spLocks noGrp="1"/>
          </p:cNvSpPr>
          <p:nvPr>
            <p:ph type="body" sz="quarter" idx="14" hasCustomPrompt="1"/>
          </p:nvPr>
        </p:nvSpPr>
        <p:spPr>
          <a:xfrm>
            <a:off x="569605" y="3763768"/>
            <a:ext cx="3269442" cy="2608003"/>
          </a:xfrm>
        </p:spPr>
        <p:txBody>
          <a:bodyPr anchor="t">
            <a:normAutofit/>
          </a:bodyPr>
          <a:lstStyle>
            <a:lvl1pPr algn="l">
              <a:buClr>
                <a:srgbClr val="00AFD7"/>
              </a:buClr>
              <a:buFont typeface="Wingdings" panose="05000000000000000000" pitchFamily="2" charset="2"/>
              <a:buChar char="ü"/>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2" name="Text Placeholder 19">
            <a:extLst>
              <a:ext uri="{FF2B5EF4-FFF2-40B4-BE49-F238E27FC236}">
                <a16:creationId xmlns:a16="http://schemas.microsoft.com/office/drawing/2014/main" id="{80E41D87-3F01-45FF-B49B-CDD3045638CC}"/>
              </a:ext>
            </a:extLst>
          </p:cNvPr>
          <p:cNvSpPr>
            <a:spLocks noGrp="1"/>
          </p:cNvSpPr>
          <p:nvPr>
            <p:ph type="body" sz="quarter" idx="24" hasCustomPrompt="1"/>
          </p:nvPr>
        </p:nvSpPr>
        <p:spPr>
          <a:xfrm>
            <a:off x="4447237" y="3248204"/>
            <a:ext cx="3269442" cy="411496"/>
          </a:xfrm>
        </p:spPr>
        <p:txBody>
          <a:bodyPr anchor="ctr">
            <a:normAutofit/>
          </a:bodyPr>
          <a:lstStyle>
            <a:lvl1pPr algn="ctr">
              <a:buNone/>
              <a:defRPr sz="1800">
                <a:solidFill>
                  <a:schemeClr val="bg1"/>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3" name="Text Placeholder 19">
            <a:extLst>
              <a:ext uri="{FF2B5EF4-FFF2-40B4-BE49-F238E27FC236}">
                <a16:creationId xmlns:a16="http://schemas.microsoft.com/office/drawing/2014/main" id="{BDB9D67C-B402-41F7-B053-C1F306A5648E}"/>
              </a:ext>
            </a:extLst>
          </p:cNvPr>
          <p:cNvSpPr>
            <a:spLocks noGrp="1"/>
          </p:cNvSpPr>
          <p:nvPr>
            <p:ph type="body" sz="quarter" idx="25" hasCustomPrompt="1"/>
          </p:nvPr>
        </p:nvSpPr>
        <p:spPr>
          <a:xfrm>
            <a:off x="4447237" y="3789928"/>
            <a:ext cx="3269442" cy="2608003"/>
          </a:xfrm>
        </p:spPr>
        <p:txBody>
          <a:bodyPr anchor="t">
            <a:normAutofit/>
          </a:bodyPr>
          <a:lstStyle>
            <a:lvl1pPr algn="l">
              <a:buClr>
                <a:srgbClr val="00AFD7"/>
              </a:buClr>
              <a:buFont typeface="Wingdings" panose="05000000000000000000" pitchFamily="2" charset="2"/>
              <a:buChar char="ü"/>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4" name="Text Placeholder 19">
            <a:extLst>
              <a:ext uri="{FF2B5EF4-FFF2-40B4-BE49-F238E27FC236}">
                <a16:creationId xmlns:a16="http://schemas.microsoft.com/office/drawing/2014/main" id="{488E6BD4-77BF-44BB-A4DF-E6EF065BB100}"/>
              </a:ext>
            </a:extLst>
          </p:cNvPr>
          <p:cNvSpPr>
            <a:spLocks noGrp="1"/>
          </p:cNvSpPr>
          <p:nvPr>
            <p:ph type="body" sz="quarter" idx="26" hasCustomPrompt="1"/>
          </p:nvPr>
        </p:nvSpPr>
        <p:spPr>
          <a:xfrm>
            <a:off x="8231830" y="3227750"/>
            <a:ext cx="3269442" cy="411496"/>
          </a:xfrm>
        </p:spPr>
        <p:txBody>
          <a:bodyPr anchor="ctr">
            <a:normAutofit/>
          </a:bodyPr>
          <a:lstStyle>
            <a:lvl1pPr algn="ctr">
              <a:buNone/>
              <a:defRPr sz="1800">
                <a:solidFill>
                  <a:schemeClr val="bg1"/>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
        <p:nvSpPr>
          <p:cNvPr id="25" name="Text Placeholder 19">
            <a:extLst>
              <a:ext uri="{FF2B5EF4-FFF2-40B4-BE49-F238E27FC236}">
                <a16:creationId xmlns:a16="http://schemas.microsoft.com/office/drawing/2014/main" id="{8228E7E4-B089-4934-977D-2E216F0A3DA5}"/>
              </a:ext>
            </a:extLst>
          </p:cNvPr>
          <p:cNvSpPr>
            <a:spLocks noGrp="1"/>
          </p:cNvSpPr>
          <p:nvPr>
            <p:ph type="body" sz="quarter" idx="27" hasCustomPrompt="1"/>
          </p:nvPr>
        </p:nvSpPr>
        <p:spPr>
          <a:xfrm>
            <a:off x="8231830" y="3769474"/>
            <a:ext cx="3269442" cy="2608003"/>
          </a:xfrm>
        </p:spPr>
        <p:txBody>
          <a:bodyPr anchor="t">
            <a:normAutofit/>
          </a:bodyPr>
          <a:lstStyle>
            <a:lvl1pPr algn="l">
              <a:buClr>
                <a:srgbClr val="00AFD7"/>
              </a:buClr>
              <a:buFont typeface="Wingdings" panose="05000000000000000000" pitchFamily="2" charset="2"/>
              <a:buChar char="ü"/>
              <a:defRPr sz="1800">
                <a:solidFill>
                  <a:schemeClr val="tx1">
                    <a:lumMod val="75000"/>
                    <a:lumOff val="25000"/>
                  </a:schemeClr>
                </a:solidFill>
                <a:latin typeface="+mn-lt"/>
                <a:cs typeface="Arial" panose="020B0604020202020204" pitchFamily="34"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grpSp>
        <p:nvGrpSpPr>
          <p:cNvPr id="26" name="Group 25">
            <a:extLst>
              <a:ext uri="{FF2B5EF4-FFF2-40B4-BE49-F238E27FC236}">
                <a16:creationId xmlns:a16="http://schemas.microsoft.com/office/drawing/2014/main" id="{D4B1D9BE-C451-4899-8164-7C31932B316C}"/>
              </a:ext>
            </a:extLst>
          </p:cNvPr>
          <p:cNvGrpSpPr/>
          <p:nvPr userDrawn="1"/>
        </p:nvGrpSpPr>
        <p:grpSpPr>
          <a:xfrm>
            <a:off x="-5940" y="-15927"/>
            <a:ext cx="12192000" cy="198647"/>
            <a:chOff x="-5940" y="-68094"/>
            <a:chExt cx="12192000" cy="198647"/>
          </a:xfrm>
          <a:solidFill>
            <a:schemeClr val="bg1"/>
          </a:solidFill>
        </p:grpSpPr>
        <p:sp>
          <p:nvSpPr>
            <p:cNvPr id="27" name="Rectangle 26">
              <a:extLst>
                <a:ext uri="{FF2B5EF4-FFF2-40B4-BE49-F238E27FC236}">
                  <a16:creationId xmlns:a16="http://schemas.microsoft.com/office/drawing/2014/main" id="{91A5D7C5-5144-4FD8-9D74-EF5F58DF3666}"/>
                </a:ext>
              </a:extLst>
            </p:cNvPr>
            <p:cNvSpPr/>
            <p:nvPr/>
          </p:nvSpPr>
          <p:spPr>
            <a:xfrm>
              <a:off x="-5940" y="-68094"/>
              <a:ext cx="12192000"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27">
              <a:extLst>
                <a:ext uri="{FF2B5EF4-FFF2-40B4-BE49-F238E27FC236}">
                  <a16:creationId xmlns:a16="http://schemas.microsoft.com/office/drawing/2014/main" id="{B2306847-793C-4E11-8F2F-B90DB7967CC3}"/>
                </a:ext>
              </a:extLst>
            </p:cNvPr>
            <p:cNvSpPr/>
            <p:nvPr/>
          </p:nvSpPr>
          <p:spPr>
            <a:xfrm flipV="1">
              <a:off x="5998061" y="-27138"/>
              <a:ext cx="201818" cy="15769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Picture Placeholder 2">
            <a:extLst>
              <a:ext uri="{FF2B5EF4-FFF2-40B4-BE49-F238E27FC236}">
                <a16:creationId xmlns:a16="http://schemas.microsoft.com/office/drawing/2014/main" id="{A4158DF2-FD6B-4999-B182-D04CF2E54339}"/>
              </a:ext>
            </a:extLst>
          </p:cNvPr>
          <p:cNvSpPr>
            <a:spLocks noGrp="1"/>
          </p:cNvSpPr>
          <p:nvPr>
            <p:ph type="pic" sz="quarter" idx="20" hasCustomPrompt="1"/>
          </p:nvPr>
        </p:nvSpPr>
        <p:spPr>
          <a:xfrm>
            <a:off x="-5940" y="-10594"/>
            <a:ext cx="12192000" cy="662409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t">
            <a:normAutofit/>
          </a:bodyPr>
          <a:lstStyle>
            <a:lvl1pPr marL="0" indent="0" algn="l">
              <a:buNone/>
              <a:defRPr lang="en-US" sz="1800" b="1">
                <a:solidFill>
                  <a:srgbClr val="00205B"/>
                </a:solidFill>
              </a:defRPr>
            </a:lvl1pPr>
          </a:lstStyle>
          <a:p>
            <a:pPr lvl="0" algn="ctr"/>
            <a:r>
              <a:rPr lang="en-US" dirty="0"/>
              <a:t>Add pic and send to back</a:t>
            </a:r>
            <a:r>
              <a:rPr lang="ru-RU" dirty="0"/>
              <a:t>  </a:t>
            </a:r>
            <a:endParaRPr lang="en-US" dirty="0"/>
          </a:p>
        </p:txBody>
      </p:sp>
    </p:spTree>
    <p:extLst>
      <p:ext uri="{BB962C8B-B14F-4D97-AF65-F5344CB8AC3E}">
        <p14:creationId xmlns:p14="http://schemas.microsoft.com/office/powerpoint/2010/main" val="25443146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AFE6BF33-F9BB-498A-9090-D3E8190EB18A}"/>
              </a:ext>
            </a:extLst>
          </p:cNvPr>
          <p:cNvSpPr>
            <a:spLocks noGrp="1"/>
          </p:cNvSpPr>
          <p:nvPr>
            <p:ph type="pic" sz="quarter" idx="10"/>
          </p:nvPr>
        </p:nvSpPr>
        <p:spPr>
          <a:xfrm>
            <a:off x="6489840" y="647701"/>
            <a:ext cx="5702160" cy="5707547"/>
          </a:xfrm>
          <a:custGeom>
            <a:avLst/>
            <a:gdLst>
              <a:gd name="connsiteX0" fmla="*/ 5702160 w 5702160"/>
              <a:gd name="connsiteY0" fmla="*/ 0 h 5707547"/>
              <a:gd name="connsiteX1" fmla="*/ 5702160 w 5702160"/>
              <a:gd name="connsiteY1" fmla="*/ 4179660 h 5707547"/>
              <a:gd name="connsiteX2" fmla="*/ 0 w 5702160"/>
              <a:gd name="connsiteY2" fmla="*/ 5707547 h 5707547"/>
            </a:gdLst>
            <a:ahLst/>
            <a:cxnLst>
              <a:cxn ang="0">
                <a:pos x="connsiteX0" y="connsiteY0"/>
              </a:cxn>
              <a:cxn ang="0">
                <a:pos x="connsiteX1" y="connsiteY1"/>
              </a:cxn>
              <a:cxn ang="0">
                <a:pos x="connsiteX2" y="connsiteY2"/>
              </a:cxn>
            </a:cxnLst>
            <a:rect l="l" t="t" r="r" b="b"/>
            <a:pathLst>
              <a:path w="5702160" h="5707547">
                <a:moveTo>
                  <a:pt x="5702160" y="0"/>
                </a:moveTo>
                <a:lnTo>
                  <a:pt x="5702160" y="4179660"/>
                </a:lnTo>
                <a:lnTo>
                  <a:pt x="0" y="5707547"/>
                </a:lnTo>
                <a:close/>
              </a:path>
            </a:pathLst>
          </a:custGeom>
        </p:spPr>
        <p:txBody>
          <a:bodyPr wrap="square" anchor="ctr">
            <a:noAutofit/>
          </a:bodyPr>
          <a:lstStyle>
            <a:lvl1pPr marL="0" indent="0" algn="ctr">
              <a:buNone/>
              <a:defRPr sz="1800"/>
            </a:lvl1pPr>
          </a:lstStyle>
          <a:p>
            <a:endParaRPr lang="en-US"/>
          </a:p>
        </p:txBody>
      </p:sp>
      <p:pic>
        <p:nvPicPr>
          <p:cNvPr id="7" name="Picture 6">
            <a:extLst>
              <a:ext uri="{FF2B5EF4-FFF2-40B4-BE49-F238E27FC236}">
                <a16:creationId xmlns:a16="http://schemas.microsoft.com/office/drawing/2014/main" id="{3158243A-1679-4857-9644-6719EA08F32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81025" y="6291432"/>
            <a:ext cx="1179664" cy="347346"/>
          </a:xfrm>
          <a:prstGeom prst="rect">
            <a:avLst/>
          </a:prstGeom>
        </p:spPr>
      </p:pic>
      <p:sp>
        <p:nvSpPr>
          <p:cNvPr id="8" name="Isosceles Triangle 7">
            <a:extLst>
              <a:ext uri="{FF2B5EF4-FFF2-40B4-BE49-F238E27FC236}">
                <a16:creationId xmlns:a16="http://schemas.microsoft.com/office/drawing/2014/main" id="{44137A5D-726B-4413-9387-D1EDC945FE3A}"/>
              </a:ext>
            </a:extLst>
          </p:cNvPr>
          <p:cNvSpPr/>
          <p:nvPr userDrawn="1"/>
        </p:nvSpPr>
        <p:spPr>
          <a:xfrm>
            <a:off x="4779544" y="4872409"/>
            <a:ext cx="7429500" cy="1990725"/>
          </a:xfrm>
          <a:prstGeom prst="triangle">
            <a:avLst>
              <a:gd name="adj" fmla="val 100000"/>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3DB5EA51-6E11-4BF9-B276-FFC4E24A8299}"/>
              </a:ext>
            </a:extLst>
          </p:cNvPr>
          <p:cNvGrpSpPr/>
          <p:nvPr userDrawn="1"/>
        </p:nvGrpSpPr>
        <p:grpSpPr>
          <a:xfrm>
            <a:off x="-5940" y="-1413"/>
            <a:ext cx="12192000" cy="198647"/>
            <a:chOff x="-5940" y="-68094"/>
            <a:chExt cx="12192000" cy="198647"/>
          </a:xfrm>
        </p:grpSpPr>
        <p:sp>
          <p:nvSpPr>
            <p:cNvPr id="10" name="Rectangle 9">
              <a:extLst>
                <a:ext uri="{FF2B5EF4-FFF2-40B4-BE49-F238E27FC236}">
                  <a16:creationId xmlns:a16="http://schemas.microsoft.com/office/drawing/2014/main" id="{CE526146-39E6-49D0-B382-7173DF247487}"/>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a:extLst>
                <a:ext uri="{FF2B5EF4-FFF2-40B4-BE49-F238E27FC236}">
                  <a16:creationId xmlns:a16="http://schemas.microsoft.com/office/drawing/2014/main" id="{210CB56A-8264-4915-9D4A-4FABFD5F1DBF}"/>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Рисунок 5">
            <a:extLst>
              <a:ext uri="{FF2B5EF4-FFF2-40B4-BE49-F238E27FC236}">
                <a16:creationId xmlns:a16="http://schemas.microsoft.com/office/drawing/2014/main" id="{F66CECFF-4E4A-419F-B346-FFEF9D105F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8356" y="1363349"/>
            <a:ext cx="6677421" cy="3637804"/>
          </a:xfrm>
          <a:prstGeom prst="rect">
            <a:avLst/>
          </a:prstGeom>
        </p:spPr>
      </p:pic>
      <p:sp>
        <p:nvSpPr>
          <p:cNvPr id="13" name="Rectangle: Rounded Corners 12">
            <a:extLst>
              <a:ext uri="{FF2B5EF4-FFF2-40B4-BE49-F238E27FC236}">
                <a16:creationId xmlns:a16="http://schemas.microsoft.com/office/drawing/2014/main" id="{8F3491E8-B689-4502-9837-4DFA9422486E}"/>
              </a:ext>
            </a:extLst>
          </p:cNvPr>
          <p:cNvSpPr/>
          <p:nvPr userDrawn="1"/>
        </p:nvSpPr>
        <p:spPr>
          <a:xfrm>
            <a:off x="821719" y="5301653"/>
            <a:ext cx="5702161" cy="506022"/>
          </a:xfrm>
          <a:prstGeom prst="roundRect">
            <a:avLst>
              <a:gd name="adj" fmla="val 50000"/>
            </a:avLst>
          </a:prstGeom>
          <a:noFill/>
          <a:ln>
            <a:solidFill>
              <a:srgbClr val="00AF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16">
            <a:extLst>
              <a:ext uri="{FF2B5EF4-FFF2-40B4-BE49-F238E27FC236}">
                <a16:creationId xmlns:a16="http://schemas.microsoft.com/office/drawing/2014/main" id="{60DC1851-56DF-4D07-B0C1-18DB5EBAD4C3}"/>
              </a:ext>
            </a:extLst>
          </p:cNvPr>
          <p:cNvSpPr>
            <a:spLocks noGrp="1"/>
          </p:cNvSpPr>
          <p:nvPr>
            <p:ph type="pic" sz="quarter" idx="11"/>
          </p:nvPr>
        </p:nvSpPr>
        <p:spPr>
          <a:xfrm>
            <a:off x="1233488" y="1611086"/>
            <a:ext cx="4965700" cy="3055910"/>
          </a:xfrm>
        </p:spPr>
        <p:txBody>
          <a:bodyPr anchor="ctr">
            <a:normAutofit/>
          </a:bodyPr>
          <a:lstStyle>
            <a:lvl1pPr marL="0" indent="0" algn="ctr">
              <a:buNone/>
              <a:defRPr sz="2000">
                <a:solidFill>
                  <a:srgbClr val="00205B"/>
                </a:solidFill>
              </a:defRPr>
            </a:lvl1pPr>
          </a:lstStyle>
          <a:p>
            <a:endParaRPr lang="en-US"/>
          </a:p>
        </p:txBody>
      </p:sp>
      <p:sp>
        <p:nvSpPr>
          <p:cNvPr id="15" name="Text Placeholder 19">
            <a:extLst>
              <a:ext uri="{FF2B5EF4-FFF2-40B4-BE49-F238E27FC236}">
                <a16:creationId xmlns:a16="http://schemas.microsoft.com/office/drawing/2014/main" id="{78DA21CB-C8E1-4B4F-A985-2277ADB47401}"/>
              </a:ext>
            </a:extLst>
          </p:cNvPr>
          <p:cNvSpPr>
            <a:spLocks noGrp="1"/>
          </p:cNvSpPr>
          <p:nvPr>
            <p:ph type="body" sz="quarter" idx="15" hasCustomPrompt="1"/>
          </p:nvPr>
        </p:nvSpPr>
        <p:spPr>
          <a:xfrm>
            <a:off x="1045829" y="5349771"/>
            <a:ext cx="5182387" cy="415148"/>
          </a:xfrm>
        </p:spPr>
        <p:txBody>
          <a:bodyPr anchor="ctr">
            <a:normAutofit/>
          </a:bodyPr>
          <a:lstStyle>
            <a:lvl1pPr algn="ctr">
              <a:buNone/>
              <a:defRPr sz="1800">
                <a:solidFill>
                  <a:schemeClr val="tx1">
                    <a:lumMod val="75000"/>
                    <a:lumOff val="25000"/>
                  </a:schemeClr>
                </a:solidFill>
                <a:latin typeface="+mj-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Click to edit text</a:t>
            </a:r>
          </a:p>
        </p:txBody>
      </p:sp>
    </p:spTree>
    <p:extLst>
      <p:ext uri="{BB962C8B-B14F-4D97-AF65-F5344CB8AC3E}">
        <p14:creationId xmlns:p14="http://schemas.microsoft.com/office/powerpoint/2010/main" val="20295724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36" name="Picture Placeholder 34">
            <a:extLst>
              <a:ext uri="{FF2B5EF4-FFF2-40B4-BE49-F238E27FC236}">
                <a16:creationId xmlns:a16="http://schemas.microsoft.com/office/drawing/2014/main" id="{9DEF2CA4-53D2-4FF5-A591-1B48889A22E0}"/>
              </a:ext>
            </a:extLst>
          </p:cNvPr>
          <p:cNvSpPr>
            <a:spLocks noGrp="1"/>
          </p:cNvSpPr>
          <p:nvPr>
            <p:ph type="pic" sz="quarter" idx="18"/>
          </p:nvPr>
        </p:nvSpPr>
        <p:spPr>
          <a:xfrm>
            <a:off x="3021015" y="2049767"/>
            <a:ext cx="2155825" cy="2159000"/>
          </a:xfrm>
        </p:spPr>
        <p:txBody>
          <a:bodyPr anchor="ctr">
            <a:normAutofit/>
          </a:bodyPr>
          <a:lstStyle>
            <a:lvl1pPr marL="0" indent="0">
              <a:buNone/>
              <a:defRPr sz="1600"/>
            </a:lvl1pPr>
          </a:lstStyle>
          <a:p>
            <a:endParaRPr lang="en-US"/>
          </a:p>
        </p:txBody>
      </p:sp>
      <p:sp>
        <p:nvSpPr>
          <p:cNvPr id="35" name="Picture Placeholder 34">
            <a:extLst>
              <a:ext uri="{FF2B5EF4-FFF2-40B4-BE49-F238E27FC236}">
                <a16:creationId xmlns:a16="http://schemas.microsoft.com/office/drawing/2014/main" id="{9D60409C-DF4A-48C1-8ACE-A44FEEE02589}"/>
              </a:ext>
            </a:extLst>
          </p:cNvPr>
          <p:cNvSpPr>
            <a:spLocks noGrp="1"/>
          </p:cNvSpPr>
          <p:nvPr>
            <p:ph type="pic" sz="quarter" idx="17"/>
          </p:nvPr>
        </p:nvSpPr>
        <p:spPr>
          <a:xfrm>
            <a:off x="558800" y="2057400"/>
            <a:ext cx="2155825" cy="2159000"/>
          </a:xfrm>
        </p:spPr>
        <p:txBody>
          <a:bodyPr anchor="ctr">
            <a:normAutofit/>
          </a:bodyPr>
          <a:lstStyle>
            <a:lvl1pPr marL="0" indent="0">
              <a:buNone/>
              <a:defRPr sz="1600"/>
            </a:lvl1pPr>
          </a:lstStyle>
          <a:p>
            <a:endParaRPr lang="en-US"/>
          </a:p>
        </p:txBody>
      </p:sp>
      <p:sp>
        <p:nvSpPr>
          <p:cNvPr id="6" name="Picture Placeholder 13">
            <a:extLst>
              <a:ext uri="{FF2B5EF4-FFF2-40B4-BE49-F238E27FC236}">
                <a16:creationId xmlns:a16="http://schemas.microsoft.com/office/drawing/2014/main" id="{0CF2C912-E279-488B-B87B-D423B11A6C6B}"/>
              </a:ext>
            </a:extLst>
          </p:cNvPr>
          <p:cNvSpPr>
            <a:spLocks noGrp="1"/>
          </p:cNvSpPr>
          <p:nvPr>
            <p:ph type="pic" sz="quarter" idx="10"/>
          </p:nvPr>
        </p:nvSpPr>
        <p:spPr>
          <a:xfrm>
            <a:off x="2412042" y="0"/>
            <a:ext cx="9779958" cy="6858000"/>
          </a:xfrm>
          <a:custGeom>
            <a:avLst/>
            <a:gdLst>
              <a:gd name="connsiteX0" fmla="*/ 4988440 w 9779958"/>
              <a:gd name="connsiteY0" fmla="*/ 5588205 h 6858000"/>
              <a:gd name="connsiteX1" fmla="*/ 5013626 w 9779958"/>
              <a:gd name="connsiteY1" fmla="*/ 5592529 h 6858000"/>
              <a:gd name="connsiteX2" fmla="*/ 9390109 w 9779958"/>
              <a:gd name="connsiteY2" fmla="*/ 6764722 h 6858000"/>
              <a:gd name="connsiteX3" fmla="*/ 9721205 w 9779958"/>
              <a:gd name="connsiteY3" fmla="*/ 6858000 h 6858000"/>
              <a:gd name="connsiteX4" fmla="*/ 252477 w 9779958"/>
              <a:gd name="connsiteY4" fmla="*/ 6858000 h 6858000"/>
              <a:gd name="connsiteX5" fmla="*/ 405583 w 9779958"/>
              <a:gd name="connsiteY5" fmla="*/ 6812398 h 6858000"/>
              <a:gd name="connsiteX6" fmla="*/ 4913399 w 9779958"/>
              <a:gd name="connsiteY6" fmla="*/ 5604966 h 6858000"/>
              <a:gd name="connsiteX7" fmla="*/ 4988440 w 9779958"/>
              <a:gd name="connsiteY7" fmla="*/ 5588205 h 6858000"/>
              <a:gd name="connsiteX8" fmla="*/ 9779958 w 9779958"/>
              <a:gd name="connsiteY8" fmla="*/ 4300591 h 6858000"/>
              <a:gd name="connsiteX9" fmla="*/ 9779958 w 9779958"/>
              <a:gd name="connsiteY9" fmla="*/ 6827726 h 6858000"/>
              <a:gd name="connsiteX10" fmla="*/ 7974183 w 9779958"/>
              <a:gd name="connsiteY10" fmla="*/ 6346121 h 6858000"/>
              <a:gd name="connsiteX11" fmla="*/ 5062267 w 9779958"/>
              <a:gd name="connsiteY11" fmla="*/ 5566230 h 6858000"/>
              <a:gd name="connsiteX12" fmla="*/ 8742951 w 9779958"/>
              <a:gd name="connsiteY12" fmla="*/ 4580233 h 6858000"/>
              <a:gd name="connsiteX13" fmla="*/ 9779958 w 9779958"/>
              <a:gd name="connsiteY13" fmla="*/ 4300591 h 6858000"/>
              <a:gd name="connsiteX14" fmla="*/ 8654044 w 9779958"/>
              <a:gd name="connsiteY14" fmla="*/ 0 h 6858000"/>
              <a:gd name="connsiteX15" fmla="*/ 9779957 w 9779958"/>
              <a:gd name="connsiteY15" fmla="*/ 0 h 6858000"/>
              <a:gd name="connsiteX16" fmla="*/ 9779957 w 9779958"/>
              <a:gd name="connsiteY16" fmla="*/ 4274853 h 6858000"/>
              <a:gd name="connsiteX17" fmla="*/ 9774773 w 9779958"/>
              <a:gd name="connsiteY17" fmla="*/ 4264150 h 6858000"/>
              <a:gd name="connsiteX18" fmla="*/ 8583200 w 9779958"/>
              <a:gd name="connsiteY18" fmla="*/ 4583875 h 6858000"/>
              <a:gd name="connsiteX19" fmla="*/ 2415215 w 9779958"/>
              <a:gd name="connsiteY19" fmla="*/ 6234981 h 6858000"/>
              <a:gd name="connsiteX20" fmla="*/ 6798258 w 9779958"/>
              <a:gd name="connsiteY20" fmla="*/ 1856200 h 6858000"/>
              <a:gd name="connsiteX21" fmla="*/ 8654044 w 9779958"/>
              <a:gd name="connsiteY21" fmla="*/ 0 h 6858000"/>
              <a:gd name="connsiteX22" fmla="*/ 0 w 9779958"/>
              <a:gd name="connsiteY22" fmla="*/ 0 h 6858000"/>
              <a:gd name="connsiteX23" fmla="*/ 8601726 w 9779958"/>
              <a:gd name="connsiteY23" fmla="*/ 0 h 6858000"/>
              <a:gd name="connsiteX24" fmla="*/ 6831687 w 9779958"/>
              <a:gd name="connsiteY24" fmla="*/ 1768242 h 6858000"/>
              <a:gd name="connsiteX25" fmla="*/ 6755314 w 9779958"/>
              <a:gd name="connsiteY25" fmla="*/ 1808987 h 6858000"/>
              <a:gd name="connsiteX26" fmla="*/ 0 w 9779958"/>
              <a:gd name="connsiteY2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779958" h="6858000">
                <a:moveTo>
                  <a:pt x="4988440" y="5588205"/>
                </a:moveTo>
                <a:cubicBezTo>
                  <a:pt x="4996842" y="5588189"/>
                  <a:pt x="5005245" y="5589420"/>
                  <a:pt x="5013626" y="5592529"/>
                </a:cubicBezTo>
                <a:cubicBezTo>
                  <a:pt x="6472454" y="5983260"/>
                  <a:pt x="7931281" y="6373646"/>
                  <a:pt x="9390109" y="6764722"/>
                </a:cubicBezTo>
                <a:cubicBezTo>
                  <a:pt x="9500359" y="6796506"/>
                  <a:pt x="9613374" y="6818962"/>
                  <a:pt x="9721205" y="6858000"/>
                </a:cubicBezTo>
                <a:lnTo>
                  <a:pt x="252477" y="6858000"/>
                </a:lnTo>
                <a:cubicBezTo>
                  <a:pt x="301900" y="6837963"/>
                  <a:pt x="354087" y="6826562"/>
                  <a:pt x="405583" y="6812398"/>
                </a:cubicBezTo>
                <a:cubicBezTo>
                  <a:pt x="1908304" y="6409921"/>
                  <a:pt x="3411024" y="6007789"/>
                  <a:pt x="4913399" y="5604966"/>
                </a:cubicBezTo>
                <a:cubicBezTo>
                  <a:pt x="4938023" y="5599525"/>
                  <a:pt x="4963232" y="5588254"/>
                  <a:pt x="4988440" y="5588205"/>
                </a:cubicBezTo>
                <a:close/>
                <a:moveTo>
                  <a:pt x="9779958" y="4300591"/>
                </a:moveTo>
                <a:lnTo>
                  <a:pt x="9779958" y="6827726"/>
                </a:lnTo>
                <a:cubicBezTo>
                  <a:pt x="9177457" y="6670298"/>
                  <a:pt x="8576338" y="6505965"/>
                  <a:pt x="7974183" y="6346121"/>
                </a:cubicBezTo>
                <a:cubicBezTo>
                  <a:pt x="7003544" y="6085812"/>
                  <a:pt x="6032560" y="5827229"/>
                  <a:pt x="5062267" y="5566230"/>
                </a:cubicBezTo>
                <a:cubicBezTo>
                  <a:pt x="6288701" y="5235838"/>
                  <a:pt x="7516172" y="4909244"/>
                  <a:pt x="8742951" y="4580233"/>
                </a:cubicBezTo>
                <a:cubicBezTo>
                  <a:pt x="9088274" y="4486674"/>
                  <a:pt x="9435672" y="4397948"/>
                  <a:pt x="9779958" y="4300591"/>
                </a:cubicBezTo>
                <a:close/>
                <a:moveTo>
                  <a:pt x="8654044" y="0"/>
                </a:moveTo>
                <a:lnTo>
                  <a:pt x="9779957" y="0"/>
                </a:lnTo>
                <a:lnTo>
                  <a:pt x="9779957" y="4274853"/>
                </a:lnTo>
                <a:lnTo>
                  <a:pt x="9774773" y="4264150"/>
                </a:lnTo>
                <a:cubicBezTo>
                  <a:pt x="9378042" y="4372566"/>
                  <a:pt x="8980276" y="4476839"/>
                  <a:pt x="8583200" y="4583875"/>
                </a:cubicBezTo>
                <a:cubicBezTo>
                  <a:pt x="6526974" y="5134244"/>
                  <a:pt x="4471095" y="5684958"/>
                  <a:pt x="2415215" y="6234981"/>
                </a:cubicBezTo>
                <a:cubicBezTo>
                  <a:pt x="3876345" y="4775503"/>
                  <a:pt x="5337128" y="3315679"/>
                  <a:pt x="6798258" y="1856200"/>
                </a:cubicBezTo>
                <a:cubicBezTo>
                  <a:pt x="7416508" y="1237122"/>
                  <a:pt x="8037176" y="620460"/>
                  <a:pt x="8654044" y="0"/>
                </a:cubicBezTo>
                <a:close/>
                <a:moveTo>
                  <a:pt x="0" y="0"/>
                </a:moveTo>
                <a:lnTo>
                  <a:pt x="8601726" y="0"/>
                </a:lnTo>
                <a:cubicBezTo>
                  <a:pt x="8011137" y="589069"/>
                  <a:pt x="7421584" y="1178828"/>
                  <a:pt x="6831687" y="1768242"/>
                </a:cubicBezTo>
                <a:cubicBezTo>
                  <a:pt x="6809224" y="1786888"/>
                  <a:pt x="6789526" y="1827632"/>
                  <a:pt x="6755314" y="1808987"/>
                </a:cubicBezTo>
                <a:cubicBezTo>
                  <a:pt x="4503543" y="1205761"/>
                  <a:pt x="2251425" y="603916"/>
                  <a:pt x="0" y="0"/>
                </a:cubicBezTo>
                <a:close/>
              </a:path>
            </a:pathLst>
          </a:custGeom>
        </p:spPr>
        <p:txBody>
          <a:bodyPr wrap="square">
            <a:noAutofit/>
          </a:bodyPr>
          <a:lstStyle/>
          <a:p>
            <a:endParaRPr lang="en-US" dirty="0"/>
          </a:p>
        </p:txBody>
      </p:sp>
      <p:sp>
        <p:nvSpPr>
          <p:cNvPr id="9" name="Rectangle 8">
            <a:extLst>
              <a:ext uri="{FF2B5EF4-FFF2-40B4-BE49-F238E27FC236}">
                <a16:creationId xmlns:a16="http://schemas.microsoft.com/office/drawing/2014/main" id="{D4B5B463-2875-42EC-8B1F-91FF8CEBB65D}"/>
              </a:ext>
            </a:extLst>
          </p:cNvPr>
          <p:cNvSpPr/>
          <p:nvPr userDrawn="1"/>
        </p:nvSpPr>
        <p:spPr>
          <a:xfrm>
            <a:off x="558836" y="4681673"/>
            <a:ext cx="2159408" cy="461580"/>
          </a:xfrm>
          <a:prstGeom prst="rect">
            <a:avLst/>
          </a:prstGeom>
          <a:solidFill>
            <a:srgbClr val="1A2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400" b="1" dirty="0">
              <a:solidFill>
                <a:srgbClr val="1A2753"/>
              </a:solidFill>
              <a:latin typeface="+mj-lt"/>
              <a:cs typeface="Arial" panose="020B0604020202020204" pitchFamily="34" charset="0"/>
            </a:endParaRPr>
          </a:p>
        </p:txBody>
      </p:sp>
      <p:sp>
        <p:nvSpPr>
          <p:cNvPr id="14" name="Rectangle 13">
            <a:extLst>
              <a:ext uri="{FF2B5EF4-FFF2-40B4-BE49-F238E27FC236}">
                <a16:creationId xmlns:a16="http://schemas.microsoft.com/office/drawing/2014/main" id="{01562266-FB7C-4C5C-B10B-FF87BF0A1D2F}"/>
              </a:ext>
            </a:extLst>
          </p:cNvPr>
          <p:cNvSpPr/>
          <p:nvPr userDrawn="1"/>
        </p:nvSpPr>
        <p:spPr>
          <a:xfrm>
            <a:off x="558972" y="4218268"/>
            <a:ext cx="2159408" cy="461580"/>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400" b="1" dirty="0">
              <a:solidFill>
                <a:srgbClr val="1A2753"/>
              </a:solidFill>
              <a:latin typeface="+mn-lt"/>
              <a:cs typeface="Arial" panose="020B0604020202020204" pitchFamily="34" charset="0"/>
            </a:endParaRPr>
          </a:p>
        </p:txBody>
      </p:sp>
      <p:sp>
        <p:nvSpPr>
          <p:cNvPr id="15" name="Rectangle 14">
            <a:extLst>
              <a:ext uri="{FF2B5EF4-FFF2-40B4-BE49-F238E27FC236}">
                <a16:creationId xmlns:a16="http://schemas.microsoft.com/office/drawing/2014/main" id="{1DCEC1DA-2C50-468A-815D-69E0099B1FAC}"/>
              </a:ext>
            </a:extLst>
          </p:cNvPr>
          <p:cNvSpPr/>
          <p:nvPr userDrawn="1"/>
        </p:nvSpPr>
        <p:spPr>
          <a:xfrm>
            <a:off x="3017614" y="4218267"/>
            <a:ext cx="2199264" cy="461580"/>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400" b="1" dirty="0">
              <a:solidFill>
                <a:srgbClr val="1A2753"/>
              </a:solidFill>
              <a:latin typeface="+mj-lt"/>
              <a:cs typeface="Arial" panose="020B0604020202020204" pitchFamily="34" charset="0"/>
            </a:endParaRPr>
          </a:p>
        </p:txBody>
      </p:sp>
      <p:grpSp>
        <p:nvGrpSpPr>
          <p:cNvPr id="18" name="Google Shape;3689;p45">
            <a:extLst>
              <a:ext uri="{FF2B5EF4-FFF2-40B4-BE49-F238E27FC236}">
                <a16:creationId xmlns:a16="http://schemas.microsoft.com/office/drawing/2014/main" id="{B61BA372-055A-4D2D-9258-02A74B7AED63}"/>
              </a:ext>
            </a:extLst>
          </p:cNvPr>
          <p:cNvGrpSpPr/>
          <p:nvPr userDrawn="1"/>
        </p:nvGrpSpPr>
        <p:grpSpPr>
          <a:xfrm>
            <a:off x="695514" y="4761357"/>
            <a:ext cx="271359" cy="271360"/>
            <a:chOff x="900750" y="1436075"/>
            <a:chExt cx="481825" cy="481825"/>
          </a:xfrm>
          <a:solidFill>
            <a:schemeClr val="bg1"/>
          </a:solidFill>
        </p:grpSpPr>
        <p:sp>
          <p:nvSpPr>
            <p:cNvPr id="19" name="Google Shape;3690;p45">
              <a:extLst>
                <a:ext uri="{FF2B5EF4-FFF2-40B4-BE49-F238E27FC236}">
                  <a16:creationId xmlns:a16="http://schemas.microsoft.com/office/drawing/2014/main" id="{E3B2B227-C7D8-41D6-903C-608F8D2FC090}"/>
                </a:ext>
              </a:extLst>
            </p:cNvPr>
            <p:cNvSpPr/>
            <p:nvPr/>
          </p:nvSpPr>
          <p:spPr>
            <a:xfrm>
              <a:off x="900750" y="1627500"/>
              <a:ext cx="481825" cy="290400"/>
            </a:xfrm>
            <a:custGeom>
              <a:avLst/>
              <a:gdLst/>
              <a:ahLst/>
              <a:cxnLst/>
              <a:rect l="l" t="t" r="r" b="b"/>
              <a:pathLst>
                <a:path w="19273" h="11616" extrusionOk="0">
                  <a:moveTo>
                    <a:pt x="0" y="1"/>
                  </a:moveTo>
                  <a:lnTo>
                    <a:pt x="0" y="9920"/>
                  </a:lnTo>
                  <a:cubicBezTo>
                    <a:pt x="0" y="10856"/>
                    <a:pt x="759" y="11612"/>
                    <a:pt x="1696" y="11615"/>
                  </a:cubicBezTo>
                  <a:lnTo>
                    <a:pt x="17580" y="11615"/>
                  </a:lnTo>
                  <a:cubicBezTo>
                    <a:pt x="18513" y="11612"/>
                    <a:pt x="19272" y="10856"/>
                    <a:pt x="19272" y="9920"/>
                  </a:cubicBezTo>
                  <a:lnTo>
                    <a:pt x="19272" y="1"/>
                  </a:lnTo>
                  <a:lnTo>
                    <a:pt x="9977" y="6948"/>
                  </a:lnTo>
                  <a:cubicBezTo>
                    <a:pt x="9877" y="7020"/>
                    <a:pt x="9760" y="7059"/>
                    <a:pt x="9636" y="7059"/>
                  </a:cubicBezTo>
                  <a:cubicBezTo>
                    <a:pt x="9513" y="7059"/>
                    <a:pt x="9395" y="7020"/>
                    <a:pt x="9299" y="6948"/>
                  </a:cubicBezTo>
                  <a:lnTo>
                    <a:pt x="0" y="1"/>
                  </a:lnTo>
                  <a:close/>
                </a:path>
              </a:pathLst>
            </a:custGeom>
            <a:grpFill/>
            <a:ln>
              <a:noFill/>
            </a:ln>
          </p:spPr>
          <p:txBody>
            <a:bodyPr spcFirstLastPara="1" wrap="square" lIns="121900" tIns="121900" rIns="121900" bIns="121900" anchor="ctr" anchorCtr="0">
              <a:noAutofit/>
            </a:bodyPr>
            <a:lstStyle/>
            <a:p>
              <a:endParaRPr>
                <a:solidFill>
                  <a:srgbClr val="435D74"/>
                </a:solidFill>
              </a:endParaRPr>
            </a:p>
          </p:txBody>
        </p:sp>
        <p:sp>
          <p:nvSpPr>
            <p:cNvPr id="20" name="Google Shape;3691;p45">
              <a:extLst>
                <a:ext uri="{FF2B5EF4-FFF2-40B4-BE49-F238E27FC236}">
                  <a16:creationId xmlns:a16="http://schemas.microsoft.com/office/drawing/2014/main" id="{367C0F16-BEAD-41D3-8FB6-3CD95F0523FB}"/>
                </a:ext>
              </a:extLst>
            </p:cNvPr>
            <p:cNvSpPr/>
            <p:nvPr/>
          </p:nvSpPr>
          <p:spPr>
            <a:xfrm>
              <a:off x="1296950" y="1549900"/>
              <a:ext cx="71550" cy="105850"/>
            </a:xfrm>
            <a:custGeom>
              <a:avLst/>
              <a:gdLst/>
              <a:ahLst/>
              <a:cxnLst/>
              <a:rect l="l" t="t" r="r" b="b"/>
              <a:pathLst>
                <a:path w="2862" h="4234" extrusionOk="0">
                  <a:moveTo>
                    <a:pt x="0" y="0"/>
                  </a:moveTo>
                  <a:lnTo>
                    <a:pt x="0" y="4234"/>
                  </a:lnTo>
                  <a:lnTo>
                    <a:pt x="2861" y="2117"/>
                  </a:lnTo>
                  <a:lnTo>
                    <a:pt x="0" y="0"/>
                  </a:lnTo>
                  <a:close/>
                </a:path>
              </a:pathLst>
            </a:custGeom>
            <a:grpFill/>
            <a:ln>
              <a:noFill/>
            </a:ln>
          </p:spPr>
          <p:txBody>
            <a:bodyPr spcFirstLastPara="1" wrap="square" lIns="121900" tIns="121900" rIns="121900" bIns="121900" anchor="ctr" anchorCtr="0">
              <a:noAutofit/>
            </a:bodyPr>
            <a:lstStyle/>
            <a:p>
              <a:endParaRPr>
                <a:solidFill>
                  <a:srgbClr val="435D74"/>
                </a:solidFill>
              </a:endParaRPr>
            </a:p>
          </p:txBody>
        </p:sp>
        <p:sp>
          <p:nvSpPr>
            <p:cNvPr id="21" name="Google Shape;3692;p45">
              <a:extLst>
                <a:ext uri="{FF2B5EF4-FFF2-40B4-BE49-F238E27FC236}">
                  <a16:creationId xmlns:a16="http://schemas.microsoft.com/office/drawing/2014/main" id="{4F2466BD-4BF2-4BD2-A38C-A5E15C23201A}"/>
                </a:ext>
              </a:extLst>
            </p:cNvPr>
            <p:cNvSpPr/>
            <p:nvPr/>
          </p:nvSpPr>
          <p:spPr>
            <a:xfrm>
              <a:off x="914900" y="1549900"/>
              <a:ext cx="71550" cy="105850"/>
            </a:xfrm>
            <a:custGeom>
              <a:avLst/>
              <a:gdLst/>
              <a:ahLst/>
              <a:cxnLst/>
              <a:rect l="l" t="t" r="r" b="b"/>
              <a:pathLst>
                <a:path w="2862" h="4234" extrusionOk="0">
                  <a:moveTo>
                    <a:pt x="2861" y="0"/>
                  </a:moveTo>
                  <a:lnTo>
                    <a:pt x="0" y="2117"/>
                  </a:lnTo>
                  <a:lnTo>
                    <a:pt x="2861" y="4234"/>
                  </a:lnTo>
                  <a:lnTo>
                    <a:pt x="2861" y="0"/>
                  </a:lnTo>
                  <a:close/>
                </a:path>
              </a:pathLst>
            </a:custGeom>
            <a:grpFill/>
            <a:ln>
              <a:noFill/>
            </a:ln>
          </p:spPr>
          <p:txBody>
            <a:bodyPr spcFirstLastPara="1" wrap="square" lIns="121900" tIns="121900" rIns="121900" bIns="121900" anchor="ctr" anchorCtr="0">
              <a:noAutofit/>
            </a:bodyPr>
            <a:lstStyle/>
            <a:p>
              <a:endParaRPr>
                <a:solidFill>
                  <a:srgbClr val="435D74"/>
                </a:solidFill>
              </a:endParaRPr>
            </a:p>
          </p:txBody>
        </p:sp>
        <p:sp>
          <p:nvSpPr>
            <p:cNvPr id="22" name="Google Shape;3693;p45">
              <a:extLst>
                <a:ext uri="{FF2B5EF4-FFF2-40B4-BE49-F238E27FC236}">
                  <a16:creationId xmlns:a16="http://schemas.microsoft.com/office/drawing/2014/main" id="{5AE062DB-2D77-4F4D-8F15-BB34D6C3B941}"/>
                </a:ext>
              </a:extLst>
            </p:cNvPr>
            <p:cNvSpPr/>
            <p:nvPr/>
          </p:nvSpPr>
          <p:spPr>
            <a:xfrm>
              <a:off x="1014650" y="1436075"/>
              <a:ext cx="254100" cy="336150"/>
            </a:xfrm>
            <a:custGeom>
              <a:avLst/>
              <a:gdLst/>
              <a:ahLst/>
              <a:cxnLst/>
              <a:rect l="l" t="t" r="r" b="b"/>
              <a:pathLst>
                <a:path w="10164" h="13446" extrusionOk="0">
                  <a:moveTo>
                    <a:pt x="8468" y="3424"/>
                  </a:moveTo>
                  <a:cubicBezTo>
                    <a:pt x="8781" y="3424"/>
                    <a:pt x="9031" y="3677"/>
                    <a:pt x="9031" y="3990"/>
                  </a:cubicBezTo>
                  <a:cubicBezTo>
                    <a:pt x="9031" y="4300"/>
                    <a:pt x="8781" y="4553"/>
                    <a:pt x="8468" y="4553"/>
                  </a:cubicBezTo>
                  <a:lnTo>
                    <a:pt x="1693" y="4553"/>
                  </a:lnTo>
                  <a:cubicBezTo>
                    <a:pt x="1379" y="4553"/>
                    <a:pt x="1130" y="4300"/>
                    <a:pt x="1130" y="3990"/>
                  </a:cubicBezTo>
                  <a:cubicBezTo>
                    <a:pt x="1130" y="3677"/>
                    <a:pt x="1379" y="3424"/>
                    <a:pt x="1693" y="3424"/>
                  </a:cubicBezTo>
                  <a:close/>
                  <a:moveTo>
                    <a:pt x="8468" y="5682"/>
                  </a:moveTo>
                  <a:cubicBezTo>
                    <a:pt x="8781" y="5682"/>
                    <a:pt x="9031" y="5935"/>
                    <a:pt x="9031" y="6248"/>
                  </a:cubicBezTo>
                  <a:cubicBezTo>
                    <a:pt x="9031" y="6559"/>
                    <a:pt x="8781" y="6812"/>
                    <a:pt x="8468" y="6812"/>
                  </a:cubicBezTo>
                  <a:lnTo>
                    <a:pt x="1693" y="6812"/>
                  </a:lnTo>
                  <a:cubicBezTo>
                    <a:pt x="1379" y="6812"/>
                    <a:pt x="1130" y="6559"/>
                    <a:pt x="1130" y="6248"/>
                  </a:cubicBezTo>
                  <a:cubicBezTo>
                    <a:pt x="1130" y="5935"/>
                    <a:pt x="1379" y="5682"/>
                    <a:pt x="1693" y="5682"/>
                  </a:cubicBezTo>
                  <a:close/>
                  <a:moveTo>
                    <a:pt x="5080" y="7941"/>
                  </a:moveTo>
                  <a:cubicBezTo>
                    <a:pt x="5393" y="7941"/>
                    <a:pt x="5643" y="8194"/>
                    <a:pt x="5643" y="8507"/>
                  </a:cubicBezTo>
                  <a:cubicBezTo>
                    <a:pt x="5643" y="8817"/>
                    <a:pt x="5393" y="9070"/>
                    <a:pt x="5080" y="9070"/>
                  </a:cubicBezTo>
                  <a:lnTo>
                    <a:pt x="1693" y="9070"/>
                  </a:lnTo>
                  <a:cubicBezTo>
                    <a:pt x="1379" y="9070"/>
                    <a:pt x="1130" y="8817"/>
                    <a:pt x="1130" y="8507"/>
                  </a:cubicBezTo>
                  <a:cubicBezTo>
                    <a:pt x="1130" y="8194"/>
                    <a:pt x="1379" y="7941"/>
                    <a:pt x="1693" y="7941"/>
                  </a:cubicBezTo>
                  <a:close/>
                  <a:moveTo>
                    <a:pt x="563" y="0"/>
                  </a:moveTo>
                  <a:cubicBezTo>
                    <a:pt x="250" y="0"/>
                    <a:pt x="0" y="250"/>
                    <a:pt x="0" y="563"/>
                  </a:cubicBezTo>
                  <a:lnTo>
                    <a:pt x="0" y="9636"/>
                  </a:lnTo>
                  <a:lnTo>
                    <a:pt x="5080" y="13445"/>
                  </a:lnTo>
                  <a:lnTo>
                    <a:pt x="10163" y="9636"/>
                  </a:lnTo>
                  <a:lnTo>
                    <a:pt x="10163" y="563"/>
                  </a:lnTo>
                  <a:cubicBezTo>
                    <a:pt x="10163" y="250"/>
                    <a:pt x="9910" y="0"/>
                    <a:pt x="9597" y="0"/>
                  </a:cubicBezTo>
                  <a:close/>
                </a:path>
              </a:pathLst>
            </a:custGeom>
            <a:grpFill/>
            <a:ln>
              <a:noFill/>
            </a:ln>
          </p:spPr>
          <p:txBody>
            <a:bodyPr spcFirstLastPara="1" wrap="square" lIns="121900" tIns="121900" rIns="121900" bIns="121900" anchor="ctr" anchorCtr="0">
              <a:noAutofit/>
            </a:bodyPr>
            <a:lstStyle/>
            <a:p>
              <a:endParaRPr>
                <a:solidFill>
                  <a:srgbClr val="435D74"/>
                </a:solidFill>
              </a:endParaRPr>
            </a:p>
          </p:txBody>
        </p:sp>
      </p:grpSp>
      <p:sp>
        <p:nvSpPr>
          <p:cNvPr id="23" name="Rectangle 22">
            <a:extLst>
              <a:ext uri="{FF2B5EF4-FFF2-40B4-BE49-F238E27FC236}">
                <a16:creationId xmlns:a16="http://schemas.microsoft.com/office/drawing/2014/main" id="{524350CC-3A63-4086-90A4-6B2FFBE166DB}"/>
              </a:ext>
            </a:extLst>
          </p:cNvPr>
          <p:cNvSpPr/>
          <p:nvPr userDrawn="1"/>
        </p:nvSpPr>
        <p:spPr>
          <a:xfrm>
            <a:off x="3017478" y="4685147"/>
            <a:ext cx="2199265" cy="461580"/>
          </a:xfrm>
          <a:prstGeom prst="rect">
            <a:avLst/>
          </a:prstGeom>
          <a:solidFill>
            <a:srgbClr val="1A27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400" b="1" dirty="0">
              <a:solidFill>
                <a:srgbClr val="1A2753"/>
              </a:solidFill>
              <a:latin typeface="+mj-lt"/>
              <a:cs typeface="Arial" panose="020B0604020202020204" pitchFamily="34" charset="0"/>
            </a:endParaRPr>
          </a:p>
        </p:txBody>
      </p:sp>
      <p:grpSp>
        <p:nvGrpSpPr>
          <p:cNvPr id="24" name="Google Shape;3689;p45">
            <a:extLst>
              <a:ext uri="{FF2B5EF4-FFF2-40B4-BE49-F238E27FC236}">
                <a16:creationId xmlns:a16="http://schemas.microsoft.com/office/drawing/2014/main" id="{88DB07B9-DC5A-4D03-A9DE-4AEB3329D35E}"/>
              </a:ext>
            </a:extLst>
          </p:cNvPr>
          <p:cNvGrpSpPr/>
          <p:nvPr userDrawn="1"/>
        </p:nvGrpSpPr>
        <p:grpSpPr>
          <a:xfrm>
            <a:off x="3189134" y="4778245"/>
            <a:ext cx="271359" cy="271360"/>
            <a:chOff x="900750" y="1436075"/>
            <a:chExt cx="481825" cy="481825"/>
          </a:xfrm>
          <a:solidFill>
            <a:schemeClr val="bg1"/>
          </a:solidFill>
        </p:grpSpPr>
        <p:sp>
          <p:nvSpPr>
            <p:cNvPr id="25" name="Google Shape;3690;p45">
              <a:extLst>
                <a:ext uri="{FF2B5EF4-FFF2-40B4-BE49-F238E27FC236}">
                  <a16:creationId xmlns:a16="http://schemas.microsoft.com/office/drawing/2014/main" id="{78D57827-59C7-4DE5-9454-1F3D54E867FE}"/>
                </a:ext>
              </a:extLst>
            </p:cNvPr>
            <p:cNvSpPr/>
            <p:nvPr/>
          </p:nvSpPr>
          <p:spPr>
            <a:xfrm>
              <a:off x="900750" y="1627500"/>
              <a:ext cx="481825" cy="290400"/>
            </a:xfrm>
            <a:custGeom>
              <a:avLst/>
              <a:gdLst/>
              <a:ahLst/>
              <a:cxnLst/>
              <a:rect l="l" t="t" r="r" b="b"/>
              <a:pathLst>
                <a:path w="19273" h="11616" extrusionOk="0">
                  <a:moveTo>
                    <a:pt x="0" y="1"/>
                  </a:moveTo>
                  <a:lnTo>
                    <a:pt x="0" y="9920"/>
                  </a:lnTo>
                  <a:cubicBezTo>
                    <a:pt x="0" y="10856"/>
                    <a:pt x="759" y="11612"/>
                    <a:pt x="1696" y="11615"/>
                  </a:cubicBezTo>
                  <a:lnTo>
                    <a:pt x="17580" y="11615"/>
                  </a:lnTo>
                  <a:cubicBezTo>
                    <a:pt x="18513" y="11612"/>
                    <a:pt x="19272" y="10856"/>
                    <a:pt x="19272" y="9920"/>
                  </a:cubicBezTo>
                  <a:lnTo>
                    <a:pt x="19272" y="1"/>
                  </a:lnTo>
                  <a:lnTo>
                    <a:pt x="9977" y="6948"/>
                  </a:lnTo>
                  <a:cubicBezTo>
                    <a:pt x="9877" y="7020"/>
                    <a:pt x="9760" y="7059"/>
                    <a:pt x="9636" y="7059"/>
                  </a:cubicBezTo>
                  <a:cubicBezTo>
                    <a:pt x="9513" y="7059"/>
                    <a:pt x="9395" y="7020"/>
                    <a:pt x="9299" y="6948"/>
                  </a:cubicBezTo>
                  <a:lnTo>
                    <a:pt x="0" y="1"/>
                  </a:lnTo>
                  <a:close/>
                </a:path>
              </a:pathLst>
            </a:custGeom>
            <a:grpFill/>
            <a:ln>
              <a:noFill/>
            </a:ln>
          </p:spPr>
          <p:txBody>
            <a:bodyPr spcFirstLastPara="1" wrap="square" lIns="121900" tIns="121900" rIns="121900" bIns="121900" anchor="ctr" anchorCtr="0">
              <a:noAutofit/>
            </a:bodyPr>
            <a:lstStyle/>
            <a:p>
              <a:endParaRPr>
                <a:solidFill>
                  <a:srgbClr val="435D74"/>
                </a:solidFill>
              </a:endParaRPr>
            </a:p>
          </p:txBody>
        </p:sp>
        <p:sp>
          <p:nvSpPr>
            <p:cNvPr id="26" name="Google Shape;3691;p45">
              <a:extLst>
                <a:ext uri="{FF2B5EF4-FFF2-40B4-BE49-F238E27FC236}">
                  <a16:creationId xmlns:a16="http://schemas.microsoft.com/office/drawing/2014/main" id="{09C76A2E-2E1A-4DB0-8C22-477F1951D5F4}"/>
                </a:ext>
              </a:extLst>
            </p:cNvPr>
            <p:cNvSpPr/>
            <p:nvPr/>
          </p:nvSpPr>
          <p:spPr>
            <a:xfrm>
              <a:off x="1296950" y="1549900"/>
              <a:ext cx="71550" cy="105850"/>
            </a:xfrm>
            <a:custGeom>
              <a:avLst/>
              <a:gdLst/>
              <a:ahLst/>
              <a:cxnLst/>
              <a:rect l="l" t="t" r="r" b="b"/>
              <a:pathLst>
                <a:path w="2862" h="4234" extrusionOk="0">
                  <a:moveTo>
                    <a:pt x="0" y="0"/>
                  </a:moveTo>
                  <a:lnTo>
                    <a:pt x="0" y="4234"/>
                  </a:lnTo>
                  <a:lnTo>
                    <a:pt x="2861" y="2117"/>
                  </a:lnTo>
                  <a:lnTo>
                    <a:pt x="0" y="0"/>
                  </a:lnTo>
                  <a:close/>
                </a:path>
              </a:pathLst>
            </a:custGeom>
            <a:grpFill/>
            <a:ln>
              <a:noFill/>
            </a:ln>
          </p:spPr>
          <p:txBody>
            <a:bodyPr spcFirstLastPara="1" wrap="square" lIns="121900" tIns="121900" rIns="121900" bIns="121900" anchor="ctr" anchorCtr="0">
              <a:noAutofit/>
            </a:bodyPr>
            <a:lstStyle/>
            <a:p>
              <a:endParaRPr>
                <a:solidFill>
                  <a:srgbClr val="435D74"/>
                </a:solidFill>
              </a:endParaRPr>
            </a:p>
          </p:txBody>
        </p:sp>
        <p:sp>
          <p:nvSpPr>
            <p:cNvPr id="27" name="Google Shape;3692;p45">
              <a:extLst>
                <a:ext uri="{FF2B5EF4-FFF2-40B4-BE49-F238E27FC236}">
                  <a16:creationId xmlns:a16="http://schemas.microsoft.com/office/drawing/2014/main" id="{31332FD3-786B-40A6-BC52-F2C0EC216CFD}"/>
                </a:ext>
              </a:extLst>
            </p:cNvPr>
            <p:cNvSpPr/>
            <p:nvPr/>
          </p:nvSpPr>
          <p:spPr>
            <a:xfrm>
              <a:off x="914900" y="1549900"/>
              <a:ext cx="71550" cy="105850"/>
            </a:xfrm>
            <a:custGeom>
              <a:avLst/>
              <a:gdLst/>
              <a:ahLst/>
              <a:cxnLst/>
              <a:rect l="l" t="t" r="r" b="b"/>
              <a:pathLst>
                <a:path w="2862" h="4234" extrusionOk="0">
                  <a:moveTo>
                    <a:pt x="2861" y="0"/>
                  </a:moveTo>
                  <a:lnTo>
                    <a:pt x="0" y="2117"/>
                  </a:lnTo>
                  <a:lnTo>
                    <a:pt x="2861" y="4234"/>
                  </a:lnTo>
                  <a:lnTo>
                    <a:pt x="2861" y="0"/>
                  </a:lnTo>
                  <a:close/>
                </a:path>
              </a:pathLst>
            </a:custGeom>
            <a:grpFill/>
            <a:ln>
              <a:noFill/>
            </a:ln>
          </p:spPr>
          <p:txBody>
            <a:bodyPr spcFirstLastPara="1" wrap="square" lIns="121900" tIns="121900" rIns="121900" bIns="121900" anchor="ctr" anchorCtr="0">
              <a:noAutofit/>
            </a:bodyPr>
            <a:lstStyle/>
            <a:p>
              <a:endParaRPr>
                <a:solidFill>
                  <a:srgbClr val="435D74"/>
                </a:solidFill>
              </a:endParaRPr>
            </a:p>
          </p:txBody>
        </p:sp>
        <p:sp>
          <p:nvSpPr>
            <p:cNvPr id="28" name="Google Shape;3693;p45">
              <a:extLst>
                <a:ext uri="{FF2B5EF4-FFF2-40B4-BE49-F238E27FC236}">
                  <a16:creationId xmlns:a16="http://schemas.microsoft.com/office/drawing/2014/main" id="{C3936E6B-8B4B-47EF-A29D-086A23914204}"/>
                </a:ext>
              </a:extLst>
            </p:cNvPr>
            <p:cNvSpPr/>
            <p:nvPr/>
          </p:nvSpPr>
          <p:spPr>
            <a:xfrm>
              <a:off x="1014650" y="1436075"/>
              <a:ext cx="254100" cy="336150"/>
            </a:xfrm>
            <a:custGeom>
              <a:avLst/>
              <a:gdLst/>
              <a:ahLst/>
              <a:cxnLst/>
              <a:rect l="l" t="t" r="r" b="b"/>
              <a:pathLst>
                <a:path w="10164" h="13446" extrusionOk="0">
                  <a:moveTo>
                    <a:pt x="8468" y="3424"/>
                  </a:moveTo>
                  <a:cubicBezTo>
                    <a:pt x="8781" y="3424"/>
                    <a:pt x="9031" y="3677"/>
                    <a:pt x="9031" y="3990"/>
                  </a:cubicBezTo>
                  <a:cubicBezTo>
                    <a:pt x="9031" y="4300"/>
                    <a:pt x="8781" y="4553"/>
                    <a:pt x="8468" y="4553"/>
                  </a:cubicBezTo>
                  <a:lnTo>
                    <a:pt x="1693" y="4553"/>
                  </a:lnTo>
                  <a:cubicBezTo>
                    <a:pt x="1379" y="4553"/>
                    <a:pt x="1130" y="4300"/>
                    <a:pt x="1130" y="3990"/>
                  </a:cubicBezTo>
                  <a:cubicBezTo>
                    <a:pt x="1130" y="3677"/>
                    <a:pt x="1379" y="3424"/>
                    <a:pt x="1693" y="3424"/>
                  </a:cubicBezTo>
                  <a:close/>
                  <a:moveTo>
                    <a:pt x="8468" y="5682"/>
                  </a:moveTo>
                  <a:cubicBezTo>
                    <a:pt x="8781" y="5682"/>
                    <a:pt x="9031" y="5935"/>
                    <a:pt x="9031" y="6248"/>
                  </a:cubicBezTo>
                  <a:cubicBezTo>
                    <a:pt x="9031" y="6559"/>
                    <a:pt x="8781" y="6812"/>
                    <a:pt x="8468" y="6812"/>
                  </a:cubicBezTo>
                  <a:lnTo>
                    <a:pt x="1693" y="6812"/>
                  </a:lnTo>
                  <a:cubicBezTo>
                    <a:pt x="1379" y="6812"/>
                    <a:pt x="1130" y="6559"/>
                    <a:pt x="1130" y="6248"/>
                  </a:cubicBezTo>
                  <a:cubicBezTo>
                    <a:pt x="1130" y="5935"/>
                    <a:pt x="1379" y="5682"/>
                    <a:pt x="1693" y="5682"/>
                  </a:cubicBezTo>
                  <a:close/>
                  <a:moveTo>
                    <a:pt x="5080" y="7941"/>
                  </a:moveTo>
                  <a:cubicBezTo>
                    <a:pt x="5393" y="7941"/>
                    <a:pt x="5643" y="8194"/>
                    <a:pt x="5643" y="8507"/>
                  </a:cubicBezTo>
                  <a:cubicBezTo>
                    <a:pt x="5643" y="8817"/>
                    <a:pt x="5393" y="9070"/>
                    <a:pt x="5080" y="9070"/>
                  </a:cubicBezTo>
                  <a:lnTo>
                    <a:pt x="1693" y="9070"/>
                  </a:lnTo>
                  <a:cubicBezTo>
                    <a:pt x="1379" y="9070"/>
                    <a:pt x="1130" y="8817"/>
                    <a:pt x="1130" y="8507"/>
                  </a:cubicBezTo>
                  <a:cubicBezTo>
                    <a:pt x="1130" y="8194"/>
                    <a:pt x="1379" y="7941"/>
                    <a:pt x="1693" y="7941"/>
                  </a:cubicBezTo>
                  <a:close/>
                  <a:moveTo>
                    <a:pt x="563" y="0"/>
                  </a:moveTo>
                  <a:cubicBezTo>
                    <a:pt x="250" y="0"/>
                    <a:pt x="0" y="250"/>
                    <a:pt x="0" y="563"/>
                  </a:cubicBezTo>
                  <a:lnTo>
                    <a:pt x="0" y="9636"/>
                  </a:lnTo>
                  <a:lnTo>
                    <a:pt x="5080" y="13445"/>
                  </a:lnTo>
                  <a:lnTo>
                    <a:pt x="10163" y="9636"/>
                  </a:lnTo>
                  <a:lnTo>
                    <a:pt x="10163" y="563"/>
                  </a:lnTo>
                  <a:cubicBezTo>
                    <a:pt x="10163" y="250"/>
                    <a:pt x="9910" y="0"/>
                    <a:pt x="9597" y="0"/>
                  </a:cubicBezTo>
                  <a:close/>
                </a:path>
              </a:pathLst>
            </a:custGeom>
            <a:grpFill/>
            <a:ln>
              <a:noFill/>
            </a:ln>
          </p:spPr>
          <p:txBody>
            <a:bodyPr spcFirstLastPara="1" wrap="square" lIns="121900" tIns="121900" rIns="121900" bIns="121900" anchor="ctr" anchorCtr="0">
              <a:noAutofit/>
            </a:bodyPr>
            <a:lstStyle/>
            <a:p>
              <a:endParaRPr>
                <a:solidFill>
                  <a:srgbClr val="435D74"/>
                </a:solidFill>
              </a:endParaRPr>
            </a:p>
          </p:txBody>
        </p:sp>
      </p:grpSp>
      <p:sp>
        <p:nvSpPr>
          <p:cNvPr id="29" name="Text Placeholder 19">
            <a:extLst>
              <a:ext uri="{FF2B5EF4-FFF2-40B4-BE49-F238E27FC236}">
                <a16:creationId xmlns:a16="http://schemas.microsoft.com/office/drawing/2014/main" id="{F7102B1A-6C04-4B42-89F9-6A690184491D}"/>
              </a:ext>
            </a:extLst>
          </p:cNvPr>
          <p:cNvSpPr>
            <a:spLocks noGrp="1"/>
          </p:cNvSpPr>
          <p:nvPr>
            <p:ph type="body" sz="quarter" idx="11" hasCustomPrompt="1"/>
          </p:nvPr>
        </p:nvSpPr>
        <p:spPr>
          <a:xfrm>
            <a:off x="580000" y="939057"/>
            <a:ext cx="4657907" cy="618192"/>
          </a:xfrm>
        </p:spPr>
        <p:txBody>
          <a:bodyPr anchor="ctr"/>
          <a:lstStyle>
            <a:lvl1pPr algn="ctr">
              <a:buNone/>
              <a:defRPr>
                <a:solidFill>
                  <a:srgbClr val="00205B"/>
                </a:solidFill>
                <a:latin typeface="Kontrapunkt Bold" panose="02000803000000000000" pitchFamily="50"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sz="2800" b="1" dirty="0">
                <a:solidFill>
                  <a:srgbClr val="00AFD7"/>
                </a:solidFill>
                <a:latin typeface="+mj-lt"/>
                <a:cs typeface="Arial" panose="020B0604020202020204" pitchFamily="34" charset="0"/>
              </a:rPr>
              <a:t>Questions/</a:t>
            </a:r>
            <a:r>
              <a:rPr lang="en-US" sz="2800" b="1" dirty="0">
                <a:solidFill>
                  <a:srgbClr val="1A2753"/>
                </a:solidFill>
                <a:latin typeface="+mj-lt"/>
                <a:cs typeface="Arial" panose="020B0604020202020204" pitchFamily="34" charset="0"/>
              </a:rPr>
              <a:t>Comments</a:t>
            </a:r>
          </a:p>
        </p:txBody>
      </p:sp>
      <p:sp>
        <p:nvSpPr>
          <p:cNvPr id="30" name="Text Placeholder 19">
            <a:extLst>
              <a:ext uri="{FF2B5EF4-FFF2-40B4-BE49-F238E27FC236}">
                <a16:creationId xmlns:a16="http://schemas.microsoft.com/office/drawing/2014/main" id="{2DF46CF7-AED1-46AA-A45F-D5E9E991C80B}"/>
              </a:ext>
            </a:extLst>
          </p:cNvPr>
          <p:cNvSpPr>
            <a:spLocks noGrp="1"/>
          </p:cNvSpPr>
          <p:nvPr>
            <p:ph type="body" sz="quarter" idx="13" hasCustomPrompt="1"/>
          </p:nvPr>
        </p:nvSpPr>
        <p:spPr>
          <a:xfrm>
            <a:off x="562773" y="4244834"/>
            <a:ext cx="2155471" cy="414987"/>
          </a:xfrm>
        </p:spPr>
        <p:txBody>
          <a:bodyPr anchor="ctr">
            <a:normAutofit/>
          </a:bodyPr>
          <a:lstStyle>
            <a:lvl1pPr algn="ctr">
              <a:buNone/>
              <a:defRPr sz="1400">
                <a:solidFill>
                  <a:schemeClr val="bg1"/>
                </a:solidFill>
                <a:latin typeface="Interstate" panose="02000503090000020004" pitchFamily="2" charset="0"/>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Name Here</a:t>
            </a:r>
          </a:p>
        </p:txBody>
      </p:sp>
      <p:sp>
        <p:nvSpPr>
          <p:cNvPr id="31" name="Text Placeholder 19">
            <a:extLst>
              <a:ext uri="{FF2B5EF4-FFF2-40B4-BE49-F238E27FC236}">
                <a16:creationId xmlns:a16="http://schemas.microsoft.com/office/drawing/2014/main" id="{885F8A59-607B-4C98-9BF5-68E55395C02E}"/>
              </a:ext>
            </a:extLst>
          </p:cNvPr>
          <p:cNvSpPr>
            <a:spLocks noGrp="1"/>
          </p:cNvSpPr>
          <p:nvPr>
            <p:ph type="body" sz="quarter" idx="14" hasCustomPrompt="1"/>
          </p:nvPr>
        </p:nvSpPr>
        <p:spPr>
          <a:xfrm>
            <a:off x="1109981" y="4714356"/>
            <a:ext cx="1616232" cy="414486"/>
          </a:xfrm>
        </p:spPr>
        <p:txBody>
          <a:bodyPr anchor="ctr">
            <a:normAutofit/>
          </a:bodyPr>
          <a:lstStyle>
            <a:lvl1pPr algn="l">
              <a:buNone/>
              <a:defRPr sz="1400">
                <a:solidFill>
                  <a:schemeClr val="bg1"/>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Email Here</a:t>
            </a:r>
          </a:p>
        </p:txBody>
      </p:sp>
      <p:sp>
        <p:nvSpPr>
          <p:cNvPr id="32" name="Text Placeholder 19">
            <a:extLst>
              <a:ext uri="{FF2B5EF4-FFF2-40B4-BE49-F238E27FC236}">
                <a16:creationId xmlns:a16="http://schemas.microsoft.com/office/drawing/2014/main" id="{07B9059B-4980-46CA-9001-94A2C1350FD7}"/>
              </a:ext>
            </a:extLst>
          </p:cNvPr>
          <p:cNvSpPr>
            <a:spLocks noGrp="1"/>
          </p:cNvSpPr>
          <p:nvPr>
            <p:ph type="body" sz="quarter" idx="15" hasCustomPrompt="1"/>
          </p:nvPr>
        </p:nvSpPr>
        <p:spPr>
          <a:xfrm>
            <a:off x="3021369" y="4235698"/>
            <a:ext cx="2155471" cy="414987"/>
          </a:xfrm>
        </p:spPr>
        <p:txBody>
          <a:bodyPr anchor="ctr">
            <a:normAutofit/>
          </a:bodyPr>
          <a:lstStyle>
            <a:lvl1pPr algn="ctr">
              <a:buNone/>
              <a:defRPr sz="1400">
                <a:solidFill>
                  <a:schemeClr val="bg1"/>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Name Here</a:t>
            </a:r>
          </a:p>
        </p:txBody>
      </p:sp>
      <p:sp>
        <p:nvSpPr>
          <p:cNvPr id="33" name="Text Placeholder 19">
            <a:extLst>
              <a:ext uri="{FF2B5EF4-FFF2-40B4-BE49-F238E27FC236}">
                <a16:creationId xmlns:a16="http://schemas.microsoft.com/office/drawing/2014/main" id="{7059A5BA-2EC7-4D84-9E09-EA7005946C4F}"/>
              </a:ext>
            </a:extLst>
          </p:cNvPr>
          <p:cNvSpPr>
            <a:spLocks noGrp="1"/>
          </p:cNvSpPr>
          <p:nvPr>
            <p:ph type="body" sz="quarter" idx="16" hasCustomPrompt="1"/>
          </p:nvPr>
        </p:nvSpPr>
        <p:spPr>
          <a:xfrm>
            <a:off x="3568577" y="4705220"/>
            <a:ext cx="1642056" cy="414486"/>
          </a:xfrm>
        </p:spPr>
        <p:txBody>
          <a:bodyPr anchor="ctr">
            <a:normAutofit/>
          </a:bodyPr>
          <a:lstStyle>
            <a:lvl1pPr algn="l">
              <a:buNone/>
              <a:defRPr sz="1400">
                <a:solidFill>
                  <a:schemeClr val="bg1"/>
                </a:solidFill>
                <a:latin typeface="+mn-lt"/>
              </a:defRPr>
            </a:lvl1pPr>
            <a:lvl2pPr>
              <a:defRPr>
                <a:latin typeface="Kontrapunkt Bold" panose="02000803000000000000" pitchFamily="50" charset="0"/>
              </a:defRPr>
            </a:lvl2pPr>
            <a:lvl3pPr>
              <a:defRPr>
                <a:latin typeface="Kontrapunkt Bold" panose="02000803000000000000" pitchFamily="50" charset="0"/>
              </a:defRPr>
            </a:lvl3pPr>
            <a:lvl4pPr>
              <a:defRPr>
                <a:latin typeface="Kontrapunkt Bold" panose="02000803000000000000" pitchFamily="50" charset="0"/>
              </a:defRPr>
            </a:lvl4pPr>
            <a:lvl5pPr>
              <a:defRPr>
                <a:latin typeface="Kontrapunkt Bold" panose="02000803000000000000" pitchFamily="50" charset="0"/>
              </a:defRPr>
            </a:lvl5pPr>
          </a:lstStyle>
          <a:p>
            <a:pPr lvl="0"/>
            <a:r>
              <a:rPr lang="en-US" dirty="0"/>
              <a:t>Email Here</a:t>
            </a:r>
          </a:p>
        </p:txBody>
      </p:sp>
    </p:spTree>
    <p:extLst>
      <p:ext uri="{BB962C8B-B14F-4D97-AF65-F5344CB8AC3E}">
        <p14:creationId xmlns:p14="http://schemas.microsoft.com/office/powerpoint/2010/main" val="30263968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BLANK_Title and Content">
    <p:spTree>
      <p:nvGrpSpPr>
        <p:cNvPr id="1" name=""/>
        <p:cNvGrpSpPr/>
        <p:nvPr/>
      </p:nvGrpSpPr>
      <p:grpSpPr>
        <a:xfrm>
          <a:off x="0" y="0"/>
          <a:ext cx="0" cy="0"/>
          <a:chOff x="0" y="0"/>
          <a:chExt cx="0" cy="0"/>
        </a:xfrm>
      </p:grpSpPr>
      <p:sp>
        <p:nvSpPr>
          <p:cNvPr id="7" name="Isosceles Triangle 6">
            <a:extLst>
              <a:ext uri="{FF2B5EF4-FFF2-40B4-BE49-F238E27FC236}">
                <a16:creationId xmlns:a16="http://schemas.microsoft.com/office/drawing/2014/main" id="{35E2335A-F34E-4608-AC3D-520743F3F8E6}"/>
              </a:ext>
            </a:extLst>
          </p:cNvPr>
          <p:cNvSpPr/>
          <p:nvPr userDrawn="1"/>
        </p:nvSpPr>
        <p:spPr>
          <a:xfrm>
            <a:off x="4779544" y="4872409"/>
            <a:ext cx="7429500" cy="1990725"/>
          </a:xfrm>
          <a:prstGeom prst="triangle">
            <a:avLst>
              <a:gd name="adj" fmla="val 100000"/>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1E6592C1-CBB9-4F2A-B3C6-8F415F34D741}"/>
              </a:ext>
            </a:extLst>
          </p:cNvPr>
          <p:cNvGrpSpPr/>
          <p:nvPr userDrawn="1"/>
        </p:nvGrpSpPr>
        <p:grpSpPr>
          <a:xfrm>
            <a:off x="-5940" y="-1413"/>
            <a:ext cx="12192000" cy="198647"/>
            <a:chOff x="-5940" y="-68094"/>
            <a:chExt cx="12192000" cy="198647"/>
          </a:xfrm>
        </p:grpSpPr>
        <p:sp>
          <p:nvSpPr>
            <p:cNvPr id="9" name="Rectangle 8">
              <a:extLst>
                <a:ext uri="{FF2B5EF4-FFF2-40B4-BE49-F238E27FC236}">
                  <a16:creationId xmlns:a16="http://schemas.microsoft.com/office/drawing/2014/main" id="{D9F8B27B-84FC-4681-8AC6-D8F511540AC9}"/>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8F24576A-1BF3-445C-B722-25163CB12865}"/>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D11FD67-E7F4-4A25-A88F-A69F2F5EE02E}"/>
              </a:ext>
            </a:extLst>
          </p:cNvPr>
          <p:cNvSpPr>
            <a:spLocks noGrp="1"/>
          </p:cNvSpPr>
          <p:nvPr>
            <p:ph type="title"/>
          </p:nvPr>
        </p:nvSpPr>
        <p:spPr/>
        <p:txBody>
          <a:bodyPr>
            <a:normAutofit/>
          </a:bodyPr>
          <a:lstStyle>
            <a:lvl1pPr algn="ctr">
              <a:defRPr sz="2800"/>
            </a:lvl1pPr>
          </a:lstStyle>
          <a:p>
            <a:r>
              <a:rPr lang="en-US"/>
              <a:t>Click to edit Master title style</a:t>
            </a:r>
          </a:p>
        </p:txBody>
      </p:sp>
      <p:sp>
        <p:nvSpPr>
          <p:cNvPr id="3" name="Content Placeholder 2">
            <a:extLst>
              <a:ext uri="{FF2B5EF4-FFF2-40B4-BE49-F238E27FC236}">
                <a16:creationId xmlns:a16="http://schemas.microsoft.com/office/drawing/2014/main" id="{E596D8B9-65C4-4727-8C42-09262D5B660B}"/>
              </a:ext>
            </a:extLst>
          </p:cNvPr>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8C8A1FA-8313-4826-8D86-35C904137794}"/>
              </a:ext>
            </a:extLst>
          </p:cNvPr>
          <p:cNvSpPr>
            <a:spLocks noGrp="1"/>
          </p:cNvSpPr>
          <p:nvPr>
            <p:ph type="dt" sz="half" idx="10"/>
          </p:nvPr>
        </p:nvSpPr>
        <p:spPr/>
        <p:txBody>
          <a:bodyPr/>
          <a:lstStyle/>
          <a:p>
            <a:fld id="{837F5A22-3BB0-43F2-8CC5-75EC1905D724}" type="datetimeFigureOut">
              <a:rPr lang="en-US" smtClean="0"/>
              <a:t>6/10/2021</a:t>
            </a:fld>
            <a:endParaRPr lang="en-US"/>
          </a:p>
        </p:txBody>
      </p:sp>
      <p:sp>
        <p:nvSpPr>
          <p:cNvPr id="5" name="Footer Placeholder 4">
            <a:extLst>
              <a:ext uri="{FF2B5EF4-FFF2-40B4-BE49-F238E27FC236}">
                <a16:creationId xmlns:a16="http://schemas.microsoft.com/office/drawing/2014/main" id="{A64529E1-F64F-439F-824A-308F404A33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F195D9-A3CB-4319-85DD-A3CA9068A500}"/>
              </a:ext>
            </a:extLst>
          </p:cNvPr>
          <p:cNvSpPr>
            <a:spLocks noGrp="1"/>
          </p:cNvSpPr>
          <p:nvPr>
            <p:ph type="sldNum" sz="quarter" idx="12"/>
          </p:nvPr>
        </p:nvSpPr>
        <p:spPr/>
        <p:txBody>
          <a:bodyPr/>
          <a:lstStyle/>
          <a:p>
            <a:fld id="{A34251E5-5C1A-4A0F-898F-B1469D79D3D6}" type="slidenum">
              <a:rPr lang="en-US" smtClean="0"/>
              <a:t>‹#›</a:t>
            </a:fld>
            <a:endParaRPr lang="en-US"/>
          </a:p>
        </p:txBody>
      </p:sp>
    </p:spTree>
    <p:extLst>
      <p:ext uri="{BB962C8B-B14F-4D97-AF65-F5344CB8AC3E}">
        <p14:creationId xmlns:p14="http://schemas.microsoft.com/office/powerpoint/2010/main" val="38432022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BLANK_Title and Content1">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E6592C1-CBB9-4F2A-B3C6-8F415F34D741}"/>
              </a:ext>
            </a:extLst>
          </p:cNvPr>
          <p:cNvGrpSpPr/>
          <p:nvPr userDrawn="1"/>
        </p:nvGrpSpPr>
        <p:grpSpPr>
          <a:xfrm>
            <a:off x="-5940" y="-1413"/>
            <a:ext cx="12192000" cy="198647"/>
            <a:chOff x="-5940" y="-68094"/>
            <a:chExt cx="12192000" cy="198647"/>
          </a:xfrm>
        </p:grpSpPr>
        <p:sp>
          <p:nvSpPr>
            <p:cNvPr id="9" name="Rectangle 8">
              <a:extLst>
                <a:ext uri="{FF2B5EF4-FFF2-40B4-BE49-F238E27FC236}">
                  <a16:creationId xmlns:a16="http://schemas.microsoft.com/office/drawing/2014/main" id="{D9F8B27B-84FC-4681-8AC6-D8F511540AC9}"/>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8F24576A-1BF3-445C-B722-25163CB12865}"/>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D11FD67-E7F4-4A25-A88F-A69F2F5EE02E}"/>
              </a:ext>
            </a:extLst>
          </p:cNvPr>
          <p:cNvSpPr>
            <a:spLocks noGrp="1"/>
          </p:cNvSpPr>
          <p:nvPr>
            <p:ph type="title"/>
          </p:nvPr>
        </p:nvSpPr>
        <p:spPr/>
        <p:txBody>
          <a:bodyPr>
            <a:normAutofit/>
          </a:bodyPr>
          <a:lstStyle>
            <a:lvl1pPr algn="ctr">
              <a:defRPr sz="2800"/>
            </a:lvl1pPr>
          </a:lstStyle>
          <a:p>
            <a:r>
              <a:rPr lang="en-US"/>
              <a:t>Click to edit Master title style</a:t>
            </a:r>
          </a:p>
        </p:txBody>
      </p:sp>
      <p:sp>
        <p:nvSpPr>
          <p:cNvPr id="3" name="Content Placeholder 2">
            <a:extLst>
              <a:ext uri="{FF2B5EF4-FFF2-40B4-BE49-F238E27FC236}">
                <a16:creationId xmlns:a16="http://schemas.microsoft.com/office/drawing/2014/main" id="{E596D8B9-65C4-4727-8C42-09262D5B660B}"/>
              </a:ext>
            </a:extLst>
          </p:cNvPr>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8C8A1FA-8313-4826-8D86-35C904137794}"/>
              </a:ext>
            </a:extLst>
          </p:cNvPr>
          <p:cNvSpPr>
            <a:spLocks noGrp="1"/>
          </p:cNvSpPr>
          <p:nvPr>
            <p:ph type="dt" sz="half" idx="10"/>
          </p:nvPr>
        </p:nvSpPr>
        <p:spPr/>
        <p:txBody>
          <a:bodyPr/>
          <a:lstStyle/>
          <a:p>
            <a:fld id="{837F5A22-3BB0-43F2-8CC5-75EC1905D724}" type="datetimeFigureOut">
              <a:rPr lang="en-US" smtClean="0"/>
              <a:t>6/10/2021</a:t>
            </a:fld>
            <a:endParaRPr lang="en-US"/>
          </a:p>
        </p:txBody>
      </p:sp>
      <p:sp>
        <p:nvSpPr>
          <p:cNvPr id="5" name="Footer Placeholder 4">
            <a:extLst>
              <a:ext uri="{FF2B5EF4-FFF2-40B4-BE49-F238E27FC236}">
                <a16:creationId xmlns:a16="http://schemas.microsoft.com/office/drawing/2014/main" id="{A64529E1-F64F-439F-824A-308F404A33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F195D9-A3CB-4319-85DD-A3CA9068A500}"/>
              </a:ext>
            </a:extLst>
          </p:cNvPr>
          <p:cNvSpPr>
            <a:spLocks noGrp="1"/>
          </p:cNvSpPr>
          <p:nvPr>
            <p:ph type="sldNum" sz="quarter" idx="12"/>
          </p:nvPr>
        </p:nvSpPr>
        <p:spPr/>
        <p:txBody>
          <a:bodyPr/>
          <a:lstStyle/>
          <a:p>
            <a:fld id="{A34251E5-5C1A-4A0F-898F-B1469D79D3D6}" type="slidenum">
              <a:rPr lang="en-US" smtClean="0"/>
              <a:t>‹#›</a:t>
            </a:fld>
            <a:endParaRPr lang="en-US"/>
          </a:p>
        </p:txBody>
      </p:sp>
    </p:spTree>
    <p:extLst>
      <p:ext uri="{BB962C8B-B14F-4D97-AF65-F5344CB8AC3E}">
        <p14:creationId xmlns:p14="http://schemas.microsoft.com/office/powerpoint/2010/main" val="14882019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_Title and Content 2">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E6592C1-CBB9-4F2A-B3C6-8F415F34D741}"/>
              </a:ext>
            </a:extLst>
          </p:cNvPr>
          <p:cNvGrpSpPr/>
          <p:nvPr userDrawn="1"/>
        </p:nvGrpSpPr>
        <p:grpSpPr>
          <a:xfrm>
            <a:off x="-5940" y="-1413"/>
            <a:ext cx="12192000" cy="198647"/>
            <a:chOff x="-5940" y="-68094"/>
            <a:chExt cx="12192000" cy="198647"/>
          </a:xfrm>
        </p:grpSpPr>
        <p:sp>
          <p:nvSpPr>
            <p:cNvPr id="9" name="Rectangle 8">
              <a:extLst>
                <a:ext uri="{FF2B5EF4-FFF2-40B4-BE49-F238E27FC236}">
                  <a16:creationId xmlns:a16="http://schemas.microsoft.com/office/drawing/2014/main" id="{D9F8B27B-84FC-4681-8AC6-D8F511540AC9}"/>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8F24576A-1BF3-445C-B722-25163CB12865}"/>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D11FD67-E7F4-4A25-A88F-A69F2F5EE02E}"/>
              </a:ext>
            </a:extLst>
          </p:cNvPr>
          <p:cNvSpPr>
            <a:spLocks noGrp="1"/>
          </p:cNvSpPr>
          <p:nvPr>
            <p:ph type="title"/>
          </p:nvPr>
        </p:nvSpPr>
        <p:spPr/>
        <p:txBody>
          <a:bodyPr>
            <a:normAutofit/>
          </a:bodyPr>
          <a:lstStyle>
            <a:lvl1pPr algn="ct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E596D8B9-65C4-4727-8C42-09262D5B660B}"/>
              </a:ext>
            </a:extLst>
          </p:cNvPr>
          <p:cNvSpPr>
            <a:spLocks noGrp="1"/>
          </p:cNvSpPr>
          <p:nvPr>
            <p:ph idx="1"/>
          </p:nvPr>
        </p:nvSpPr>
        <p:spPr>
          <a:xfrm>
            <a:off x="838200" y="1825625"/>
            <a:ext cx="5036127" cy="4351338"/>
          </a:xfr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8C8A1FA-8313-4826-8D86-35C904137794}"/>
              </a:ext>
            </a:extLst>
          </p:cNvPr>
          <p:cNvSpPr>
            <a:spLocks noGrp="1"/>
          </p:cNvSpPr>
          <p:nvPr>
            <p:ph type="dt" sz="half" idx="10"/>
          </p:nvPr>
        </p:nvSpPr>
        <p:spPr/>
        <p:txBody>
          <a:bodyPr/>
          <a:lstStyle/>
          <a:p>
            <a:fld id="{837F5A22-3BB0-43F2-8CC5-75EC1905D724}" type="datetimeFigureOut">
              <a:rPr lang="en-US" smtClean="0"/>
              <a:t>6/10/2021</a:t>
            </a:fld>
            <a:endParaRPr lang="en-US"/>
          </a:p>
        </p:txBody>
      </p:sp>
      <p:sp>
        <p:nvSpPr>
          <p:cNvPr id="5" name="Footer Placeholder 4">
            <a:extLst>
              <a:ext uri="{FF2B5EF4-FFF2-40B4-BE49-F238E27FC236}">
                <a16:creationId xmlns:a16="http://schemas.microsoft.com/office/drawing/2014/main" id="{A64529E1-F64F-439F-824A-308F404A33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F195D9-A3CB-4319-85DD-A3CA9068A500}"/>
              </a:ext>
            </a:extLst>
          </p:cNvPr>
          <p:cNvSpPr>
            <a:spLocks noGrp="1"/>
          </p:cNvSpPr>
          <p:nvPr>
            <p:ph type="sldNum" sz="quarter" idx="12"/>
          </p:nvPr>
        </p:nvSpPr>
        <p:spPr/>
        <p:txBody>
          <a:bodyPr/>
          <a:lstStyle/>
          <a:p>
            <a:fld id="{A34251E5-5C1A-4A0F-898F-B1469D79D3D6}" type="slidenum">
              <a:rPr lang="en-US" smtClean="0"/>
              <a:t>‹#›</a:t>
            </a:fld>
            <a:endParaRPr lang="en-US"/>
          </a:p>
        </p:txBody>
      </p:sp>
      <p:sp>
        <p:nvSpPr>
          <p:cNvPr id="11" name="Content Placeholder 2">
            <a:extLst>
              <a:ext uri="{FF2B5EF4-FFF2-40B4-BE49-F238E27FC236}">
                <a16:creationId xmlns:a16="http://schemas.microsoft.com/office/drawing/2014/main" id="{DD572436-04BD-4C93-9314-7DF87BCC68A1}"/>
              </a:ext>
            </a:extLst>
          </p:cNvPr>
          <p:cNvSpPr>
            <a:spLocks noGrp="1"/>
          </p:cNvSpPr>
          <p:nvPr>
            <p:ph idx="13"/>
          </p:nvPr>
        </p:nvSpPr>
        <p:spPr>
          <a:xfrm>
            <a:off x="6317675" y="1858579"/>
            <a:ext cx="5036127" cy="4351338"/>
          </a:xfr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18258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_Title and Content 3">
    <p:spTree>
      <p:nvGrpSpPr>
        <p:cNvPr id="1" name=""/>
        <p:cNvGrpSpPr/>
        <p:nvPr/>
      </p:nvGrpSpPr>
      <p:grpSpPr>
        <a:xfrm>
          <a:off x="0" y="0"/>
          <a:ext cx="0" cy="0"/>
          <a:chOff x="0" y="0"/>
          <a:chExt cx="0" cy="0"/>
        </a:xfrm>
      </p:grpSpPr>
      <p:sp>
        <p:nvSpPr>
          <p:cNvPr id="12" name="Isosceles Triangle 11">
            <a:extLst>
              <a:ext uri="{FF2B5EF4-FFF2-40B4-BE49-F238E27FC236}">
                <a16:creationId xmlns:a16="http://schemas.microsoft.com/office/drawing/2014/main" id="{738C0096-AEC1-4C34-8167-A8C06B2A157B}"/>
              </a:ext>
            </a:extLst>
          </p:cNvPr>
          <p:cNvSpPr/>
          <p:nvPr userDrawn="1"/>
        </p:nvSpPr>
        <p:spPr>
          <a:xfrm>
            <a:off x="4779544" y="4872409"/>
            <a:ext cx="7429500" cy="1990725"/>
          </a:xfrm>
          <a:prstGeom prst="triangle">
            <a:avLst>
              <a:gd name="adj" fmla="val 100000"/>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1E6592C1-CBB9-4F2A-B3C6-8F415F34D741}"/>
              </a:ext>
            </a:extLst>
          </p:cNvPr>
          <p:cNvGrpSpPr/>
          <p:nvPr userDrawn="1"/>
        </p:nvGrpSpPr>
        <p:grpSpPr>
          <a:xfrm>
            <a:off x="-5940" y="-1413"/>
            <a:ext cx="12192000" cy="198647"/>
            <a:chOff x="-5940" y="-68094"/>
            <a:chExt cx="12192000" cy="198647"/>
          </a:xfrm>
        </p:grpSpPr>
        <p:sp>
          <p:nvSpPr>
            <p:cNvPr id="9" name="Rectangle 8">
              <a:extLst>
                <a:ext uri="{FF2B5EF4-FFF2-40B4-BE49-F238E27FC236}">
                  <a16:creationId xmlns:a16="http://schemas.microsoft.com/office/drawing/2014/main" id="{D9F8B27B-84FC-4681-8AC6-D8F511540AC9}"/>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8F24576A-1BF3-445C-B722-25163CB12865}"/>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D11FD67-E7F4-4A25-A88F-A69F2F5EE02E}"/>
              </a:ext>
            </a:extLst>
          </p:cNvPr>
          <p:cNvSpPr>
            <a:spLocks noGrp="1"/>
          </p:cNvSpPr>
          <p:nvPr>
            <p:ph type="title"/>
          </p:nvPr>
        </p:nvSpPr>
        <p:spPr/>
        <p:txBody>
          <a:bodyPr>
            <a:normAutofit/>
          </a:bodyPr>
          <a:lstStyle>
            <a:lvl1pPr algn="ct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E596D8B9-65C4-4727-8C42-09262D5B660B}"/>
              </a:ext>
            </a:extLst>
          </p:cNvPr>
          <p:cNvSpPr>
            <a:spLocks noGrp="1"/>
          </p:cNvSpPr>
          <p:nvPr>
            <p:ph idx="1"/>
          </p:nvPr>
        </p:nvSpPr>
        <p:spPr>
          <a:xfrm>
            <a:off x="838200" y="1825625"/>
            <a:ext cx="5036127" cy="4351338"/>
          </a:xfr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8C8A1FA-8313-4826-8D86-35C904137794}"/>
              </a:ext>
            </a:extLst>
          </p:cNvPr>
          <p:cNvSpPr>
            <a:spLocks noGrp="1"/>
          </p:cNvSpPr>
          <p:nvPr>
            <p:ph type="dt" sz="half" idx="10"/>
          </p:nvPr>
        </p:nvSpPr>
        <p:spPr/>
        <p:txBody>
          <a:bodyPr/>
          <a:lstStyle/>
          <a:p>
            <a:fld id="{837F5A22-3BB0-43F2-8CC5-75EC1905D724}" type="datetimeFigureOut">
              <a:rPr lang="en-US" smtClean="0"/>
              <a:t>6/10/2021</a:t>
            </a:fld>
            <a:endParaRPr lang="en-US"/>
          </a:p>
        </p:txBody>
      </p:sp>
      <p:sp>
        <p:nvSpPr>
          <p:cNvPr id="5" name="Footer Placeholder 4">
            <a:extLst>
              <a:ext uri="{FF2B5EF4-FFF2-40B4-BE49-F238E27FC236}">
                <a16:creationId xmlns:a16="http://schemas.microsoft.com/office/drawing/2014/main" id="{A64529E1-F64F-439F-824A-308F404A33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F195D9-A3CB-4319-85DD-A3CA9068A500}"/>
              </a:ext>
            </a:extLst>
          </p:cNvPr>
          <p:cNvSpPr>
            <a:spLocks noGrp="1"/>
          </p:cNvSpPr>
          <p:nvPr>
            <p:ph type="sldNum" sz="quarter" idx="12"/>
          </p:nvPr>
        </p:nvSpPr>
        <p:spPr/>
        <p:txBody>
          <a:bodyPr/>
          <a:lstStyle/>
          <a:p>
            <a:fld id="{A34251E5-5C1A-4A0F-898F-B1469D79D3D6}" type="slidenum">
              <a:rPr lang="en-US" smtClean="0"/>
              <a:t>‹#›</a:t>
            </a:fld>
            <a:endParaRPr lang="en-US"/>
          </a:p>
        </p:txBody>
      </p:sp>
      <p:sp>
        <p:nvSpPr>
          <p:cNvPr id="11" name="Content Placeholder 2">
            <a:extLst>
              <a:ext uri="{FF2B5EF4-FFF2-40B4-BE49-F238E27FC236}">
                <a16:creationId xmlns:a16="http://schemas.microsoft.com/office/drawing/2014/main" id="{DD572436-04BD-4C93-9314-7DF87BCC68A1}"/>
              </a:ext>
            </a:extLst>
          </p:cNvPr>
          <p:cNvSpPr>
            <a:spLocks noGrp="1"/>
          </p:cNvSpPr>
          <p:nvPr>
            <p:ph idx="13"/>
          </p:nvPr>
        </p:nvSpPr>
        <p:spPr>
          <a:xfrm>
            <a:off x="6317675" y="1858579"/>
            <a:ext cx="5036127" cy="4351338"/>
          </a:xfrm>
        </p:spPr>
        <p:txBody>
          <a:bodyPr>
            <a:normAutofit/>
          </a:bodyPr>
          <a:lstStyle>
            <a:lvl1pPr>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37898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_Title and Content 4">
    <p:spTree>
      <p:nvGrpSpPr>
        <p:cNvPr id="1" name=""/>
        <p:cNvGrpSpPr/>
        <p:nvPr/>
      </p:nvGrpSpPr>
      <p:grpSpPr>
        <a:xfrm>
          <a:off x="0" y="0"/>
          <a:ext cx="0" cy="0"/>
          <a:chOff x="0" y="0"/>
          <a:chExt cx="0" cy="0"/>
        </a:xfrm>
      </p:grpSpPr>
      <p:sp>
        <p:nvSpPr>
          <p:cNvPr id="7" name="Isosceles Triangle 6">
            <a:extLst>
              <a:ext uri="{FF2B5EF4-FFF2-40B4-BE49-F238E27FC236}">
                <a16:creationId xmlns:a16="http://schemas.microsoft.com/office/drawing/2014/main" id="{35E2335A-F34E-4608-AC3D-520743F3F8E6}"/>
              </a:ext>
            </a:extLst>
          </p:cNvPr>
          <p:cNvSpPr/>
          <p:nvPr userDrawn="1"/>
        </p:nvSpPr>
        <p:spPr>
          <a:xfrm>
            <a:off x="4779544" y="4872409"/>
            <a:ext cx="7429500" cy="1990725"/>
          </a:xfrm>
          <a:prstGeom prst="triangle">
            <a:avLst>
              <a:gd name="adj" fmla="val 100000"/>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1E6592C1-CBB9-4F2A-B3C6-8F415F34D741}"/>
              </a:ext>
            </a:extLst>
          </p:cNvPr>
          <p:cNvGrpSpPr/>
          <p:nvPr userDrawn="1"/>
        </p:nvGrpSpPr>
        <p:grpSpPr>
          <a:xfrm>
            <a:off x="-5940" y="-1413"/>
            <a:ext cx="12192000" cy="198647"/>
            <a:chOff x="-5940" y="-68094"/>
            <a:chExt cx="12192000" cy="198647"/>
          </a:xfrm>
        </p:grpSpPr>
        <p:sp>
          <p:nvSpPr>
            <p:cNvPr id="9" name="Rectangle 8">
              <a:extLst>
                <a:ext uri="{FF2B5EF4-FFF2-40B4-BE49-F238E27FC236}">
                  <a16:creationId xmlns:a16="http://schemas.microsoft.com/office/drawing/2014/main" id="{D9F8B27B-84FC-4681-8AC6-D8F511540AC9}"/>
                </a:ext>
              </a:extLst>
            </p:cNvPr>
            <p:cNvSpPr/>
            <p:nvPr/>
          </p:nvSpPr>
          <p:spPr>
            <a:xfrm>
              <a:off x="-5940" y="-68094"/>
              <a:ext cx="12192000" cy="45719"/>
            </a:xfrm>
            <a:prstGeom prst="rect">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8F24576A-1BF3-445C-B722-25163CB12865}"/>
                </a:ext>
              </a:extLst>
            </p:cNvPr>
            <p:cNvSpPr/>
            <p:nvPr/>
          </p:nvSpPr>
          <p:spPr>
            <a:xfrm flipV="1">
              <a:off x="5998061" y="-27138"/>
              <a:ext cx="201818" cy="157691"/>
            </a:xfrm>
            <a:prstGeom prst="triangle">
              <a:avLst/>
            </a:prstGeom>
            <a:solidFill>
              <a:srgbClr val="00AF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9D11FD67-E7F4-4A25-A88F-A69F2F5EE02E}"/>
              </a:ext>
            </a:extLst>
          </p:cNvPr>
          <p:cNvSpPr>
            <a:spLocks noGrp="1"/>
          </p:cNvSpPr>
          <p:nvPr>
            <p:ph type="title"/>
          </p:nvPr>
        </p:nvSpPr>
        <p:spPr/>
        <p:txBody>
          <a:bodyPr>
            <a:normAutofit/>
          </a:bodyPr>
          <a:lstStyle>
            <a:lvl1pPr algn="ctr">
              <a:defRPr sz="2800"/>
            </a:lvl1pPr>
          </a:lstStyle>
          <a:p>
            <a:r>
              <a:rPr lang="en-US"/>
              <a:t>Click to edit Master title style</a:t>
            </a:r>
          </a:p>
        </p:txBody>
      </p:sp>
      <p:sp>
        <p:nvSpPr>
          <p:cNvPr id="4" name="Date Placeholder 3">
            <a:extLst>
              <a:ext uri="{FF2B5EF4-FFF2-40B4-BE49-F238E27FC236}">
                <a16:creationId xmlns:a16="http://schemas.microsoft.com/office/drawing/2014/main" id="{B8C8A1FA-8313-4826-8D86-35C904137794}"/>
              </a:ext>
            </a:extLst>
          </p:cNvPr>
          <p:cNvSpPr>
            <a:spLocks noGrp="1"/>
          </p:cNvSpPr>
          <p:nvPr>
            <p:ph type="dt" sz="half" idx="10"/>
          </p:nvPr>
        </p:nvSpPr>
        <p:spPr/>
        <p:txBody>
          <a:bodyPr/>
          <a:lstStyle/>
          <a:p>
            <a:fld id="{837F5A22-3BB0-43F2-8CC5-75EC1905D724}" type="datetimeFigureOut">
              <a:rPr lang="en-US" smtClean="0"/>
              <a:t>6/10/2021</a:t>
            </a:fld>
            <a:endParaRPr lang="en-US"/>
          </a:p>
        </p:txBody>
      </p:sp>
      <p:sp>
        <p:nvSpPr>
          <p:cNvPr id="5" name="Footer Placeholder 4">
            <a:extLst>
              <a:ext uri="{FF2B5EF4-FFF2-40B4-BE49-F238E27FC236}">
                <a16:creationId xmlns:a16="http://schemas.microsoft.com/office/drawing/2014/main" id="{A64529E1-F64F-439F-824A-308F404A33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F195D9-A3CB-4319-85DD-A3CA9068A500}"/>
              </a:ext>
            </a:extLst>
          </p:cNvPr>
          <p:cNvSpPr>
            <a:spLocks noGrp="1"/>
          </p:cNvSpPr>
          <p:nvPr>
            <p:ph type="sldNum" sz="quarter" idx="12"/>
          </p:nvPr>
        </p:nvSpPr>
        <p:spPr/>
        <p:txBody>
          <a:bodyPr/>
          <a:lstStyle/>
          <a:p>
            <a:fld id="{A34251E5-5C1A-4A0F-898F-B1469D79D3D6}" type="slidenum">
              <a:rPr lang="en-US" smtClean="0"/>
              <a:t>‹#›</a:t>
            </a:fld>
            <a:endParaRPr lang="en-US"/>
          </a:p>
        </p:txBody>
      </p:sp>
    </p:spTree>
    <p:extLst>
      <p:ext uri="{BB962C8B-B14F-4D97-AF65-F5344CB8AC3E}">
        <p14:creationId xmlns:p14="http://schemas.microsoft.com/office/powerpoint/2010/main" val="921107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1FD67-E7F4-4A25-A88F-A69F2F5EE0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96D8B9-65C4-4727-8C42-09262D5B660B}"/>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8C8A1FA-8313-4826-8D86-35C904137794}"/>
              </a:ext>
            </a:extLst>
          </p:cNvPr>
          <p:cNvSpPr>
            <a:spLocks noGrp="1"/>
          </p:cNvSpPr>
          <p:nvPr>
            <p:ph type="dt" sz="half" idx="10"/>
          </p:nvPr>
        </p:nvSpPr>
        <p:spPr/>
        <p:txBody>
          <a:bodyPr/>
          <a:lstStyle/>
          <a:p>
            <a:fld id="{837F5A22-3BB0-43F2-8CC5-75EC1905D724}" type="datetimeFigureOut">
              <a:rPr lang="en-US" smtClean="0"/>
              <a:t>6/10/2021</a:t>
            </a:fld>
            <a:endParaRPr lang="en-US"/>
          </a:p>
        </p:txBody>
      </p:sp>
      <p:sp>
        <p:nvSpPr>
          <p:cNvPr id="5" name="Footer Placeholder 4">
            <a:extLst>
              <a:ext uri="{FF2B5EF4-FFF2-40B4-BE49-F238E27FC236}">
                <a16:creationId xmlns:a16="http://schemas.microsoft.com/office/drawing/2014/main" id="{A64529E1-F64F-439F-824A-308F404A33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F195D9-A3CB-4319-85DD-A3CA9068A500}"/>
              </a:ext>
            </a:extLst>
          </p:cNvPr>
          <p:cNvSpPr>
            <a:spLocks noGrp="1"/>
          </p:cNvSpPr>
          <p:nvPr>
            <p:ph type="sldNum" sz="quarter" idx="12"/>
          </p:nvPr>
        </p:nvSpPr>
        <p:spPr/>
        <p:txBody>
          <a:bodyPr/>
          <a:lstStyle/>
          <a:p>
            <a:fld id="{A34251E5-5C1A-4A0F-898F-B1469D79D3D6}" type="slidenum">
              <a:rPr lang="en-US" smtClean="0"/>
              <a:t>‹#›</a:t>
            </a:fld>
            <a:endParaRPr lang="en-US"/>
          </a:p>
        </p:txBody>
      </p:sp>
    </p:spTree>
    <p:extLst>
      <p:ext uri="{BB962C8B-B14F-4D97-AF65-F5344CB8AC3E}">
        <p14:creationId xmlns:p14="http://schemas.microsoft.com/office/powerpoint/2010/main" val="2628049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C1855-AF28-4B6D-AA15-1D33B6D454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167AFE-3158-4AF6-8B29-0BE4B1D690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6D791F-5D64-48ED-B0F9-8FE0BBDC20E8}"/>
              </a:ext>
            </a:extLst>
          </p:cNvPr>
          <p:cNvSpPr>
            <a:spLocks noGrp="1"/>
          </p:cNvSpPr>
          <p:nvPr>
            <p:ph type="dt" sz="half" idx="10"/>
          </p:nvPr>
        </p:nvSpPr>
        <p:spPr/>
        <p:txBody>
          <a:bodyPr/>
          <a:lstStyle/>
          <a:p>
            <a:fld id="{837F5A22-3BB0-43F2-8CC5-75EC1905D724}" type="datetimeFigureOut">
              <a:rPr lang="en-US" smtClean="0"/>
              <a:t>6/10/2021</a:t>
            </a:fld>
            <a:endParaRPr lang="en-US"/>
          </a:p>
        </p:txBody>
      </p:sp>
      <p:sp>
        <p:nvSpPr>
          <p:cNvPr id="5" name="Footer Placeholder 4">
            <a:extLst>
              <a:ext uri="{FF2B5EF4-FFF2-40B4-BE49-F238E27FC236}">
                <a16:creationId xmlns:a16="http://schemas.microsoft.com/office/drawing/2014/main" id="{C863B841-11E4-4E96-99CB-D5178D1A7F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26C381-D6C9-4B59-AD93-7DEBF1823EE6}"/>
              </a:ext>
            </a:extLst>
          </p:cNvPr>
          <p:cNvSpPr>
            <a:spLocks noGrp="1"/>
          </p:cNvSpPr>
          <p:nvPr>
            <p:ph type="sldNum" sz="quarter" idx="12"/>
          </p:nvPr>
        </p:nvSpPr>
        <p:spPr/>
        <p:txBody>
          <a:bodyPr/>
          <a:lstStyle/>
          <a:p>
            <a:fld id="{A34251E5-5C1A-4A0F-898F-B1469D79D3D6}" type="slidenum">
              <a:rPr lang="en-US" smtClean="0"/>
              <a:t>‹#›</a:t>
            </a:fld>
            <a:endParaRPr lang="en-US"/>
          </a:p>
        </p:txBody>
      </p:sp>
    </p:spTree>
    <p:extLst>
      <p:ext uri="{BB962C8B-B14F-4D97-AF65-F5344CB8AC3E}">
        <p14:creationId xmlns:p14="http://schemas.microsoft.com/office/powerpoint/2010/main" val="30782337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5520E-35F0-4ABD-A3AC-6DAE8374F9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A7BF0A-26EC-4CBB-A9C9-6C1D1177C7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0C3B26-39A7-4D4E-9EB2-FF920762BB0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DE5647-198D-4C2D-BA95-BE8BCAE0E167}"/>
              </a:ext>
            </a:extLst>
          </p:cNvPr>
          <p:cNvSpPr>
            <a:spLocks noGrp="1"/>
          </p:cNvSpPr>
          <p:nvPr>
            <p:ph type="dt" sz="half" idx="10"/>
          </p:nvPr>
        </p:nvSpPr>
        <p:spPr/>
        <p:txBody>
          <a:bodyPr/>
          <a:lstStyle/>
          <a:p>
            <a:fld id="{837F5A22-3BB0-43F2-8CC5-75EC1905D724}" type="datetimeFigureOut">
              <a:rPr lang="en-US" smtClean="0"/>
              <a:t>6/10/2021</a:t>
            </a:fld>
            <a:endParaRPr lang="en-US"/>
          </a:p>
        </p:txBody>
      </p:sp>
      <p:sp>
        <p:nvSpPr>
          <p:cNvPr id="6" name="Footer Placeholder 5">
            <a:extLst>
              <a:ext uri="{FF2B5EF4-FFF2-40B4-BE49-F238E27FC236}">
                <a16:creationId xmlns:a16="http://schemas.microsoft.com/office/drawing/2014/main" id="{ACEFE2F0-8D11-4E97-951F-8CAF7991B5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0936DD-985A-462B-B66C-25C1286F5B4E}"/>
              </a:ext>
            </a:extLst>
          </p:cNvPr>
          <p:cNvSpPr>
            <a:spLocks noGrp="1"/>
          </p:cNvSpPr>
          <p:nvPr>
            <p:ph type="sldNum" sz="quarter" idx="12"/>
          </p:nvPr>
        </p:nvSpPr>
        <p:spPr/>
        <p:txBody>
          <a:bodyPr/>
          <a:lstStyle/>
          <a:p>
            <a:fld id="{A34251E5-5C1A-4A0F-898F-B1469D79D3D6}" type="slidenum">
              <a:rPr lang="en-US" smtClean="0"/>
              <a:t>‹#›</a:t>
            </a:fld>
            <a:endParaRPr lang="en-US"/>
          </a:p>
        </p:txBody>
      </p:sp>
    </p:spTree>
    <p:extLst>
      <p:ext uri="{BB962C8B-B14F-4D97-AF65-F5344CB8AC3E}">
        <p14:creationId xmlns:p14="http://schemas.microsoft.com/office/powerpoint/2010/main" val="7402123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7DE6D-5917-4CC1-9928-D8EFA4A0D86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A08935-D7A8-4B65-8ED4-54282E10FF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7248DF-8861-44ED-9FD9-7842840B40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7F31C5-0A61-48DC-9321-C359C967A3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23554C-A99D-48CE-B727-81AC6C18F5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C79C10-4770-4B93-857F-BEF0D34376CF}"/>
              </a:ext>
            </a:extLst>
          </p:cNvPr>
          <p:cNvSpPr>
            <a:spLocks noGrp="1"/>
          </p:cNvSpPr>
          <p:nvPr>
            <p:ph type="dt" sz="half" idx="10"/>
          </p:nvPr>
        </p:nvSpPr>
        <p:spPr/>
        <p:txBody>
          <a:bodyPr/>
          <a:lstStyle/>
          <a:p>
            <a:fld id="{837F5A22-3BB0-43F2-8CC5-75EC1905D724}" type="datetimeFigureOut">
              <a:rPr lang="en-US" smtClean="0"/>
              <a:t>6/10/2021</a:t>
            </a:fld>
            <a:endParaRPr lang="en-US"/>
          </a:p>
        </p:txBody>
      </p:sp>
      <p:sp>
        <p:nvSpPr>
          <p:cNvPr id="8" name="Footer Placeholder 7">
            <a:extLst>
              <a:ext uri="{FF2B5EF4-FFF2-40B4-BE49-F238E27FC236}">
                <a16:creationId xmlns:a16="http://schemas.microsoft.com/office/drawing/2014/main" id="{6DB5A00C-D16C-4D8D-B76C-533E4889CA3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165E84F-3E44-4B03-9706-970AF2038869}"/>
              </a:ext>
            </a:extLst>
          </p:cNvPr>
          <p:cNvSpPr>
            <a:spLocks noGrp="1"/>
          </p:cNvSpPr>
          <p:nvPr>
            <p:ph type="sldNum" sz="quarter" idx="12"/>
          </p:nvPr>
        </p:nvSpPr>
        <p:spPr/>
        <p:txBody>
          <a:bodyPr/>
          <a:lstStyle/>
          <a:p>
            <a:fld id="{A34251E5-5C1A-4A0F-898F-B1469D79D3D6}" type="slidenum">
              <a:rPr lang="en-US" smtClean="0"/>
              <a:t>‹#›</a:t>
            </a:fld>
            <a:endParaRPr lang="en-US"/>
          </a:p>
        </p:txBody>
      </p:sp>
    </p:spTree>
    <p:extLst>
      <p:ext uri="{BB962C8B-B14F-4D97-AF65-F5344CB8AC3E}">
        <p14:creationId xmlns:p14="http://schemas.microsoft.com/office/powerpoint/2010/main" val="307186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F988F-CDC3-4F6A-9EB1-F8D9586816CF}"/>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CEC1D32A-DA1F-46F6-989B-20D05711C235}"/>
              </a:ext>
            </a:extLst>
          </p:cNvPr>
          <p:cNvSpPr>
            <a:spLocks noGrp="1"/>
          </p:cNvSpPr>
          <p:nvPr>
            <p:ph type="dt" sz="half" idx="10"/>
          </p:nvPr>
        </p:nvSpPr>
        <p:spPr/>
        <p:txBody>
          <a:bodyPr/>
          <a:lstStyle/>
          <a:p>
            <a:fld id="{837F5A22-3BB0-43F2-8CC5-75EC1905D724}" type="datetimeFigureOut">
              <a:rPr lang="en-US" smtClean="0"/>
              <a:t>6/10/2021</a:t>
            </a:fld>
            <a:endParaRPr lang="en-US"/>
          </a:p>
        </p:txBody>
      </p:sp>
      <p:sp>
        <p:nvSpPr>
          <p:cNvPr id="4" name="Footer Placeholder 3">
            <a:extLst>
              <a:ext uri="{FF2B5EF4-FFF2-40B4-BE49-F238E27FC236}">
                <a16:creationId xmlns:a16="http://schemas.microsoft.com/office/drawing/2014/main" id="{83F35F15-C563-4241-93E4-98F65C8663B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566167-E75A-4862-AC72-B987B1E6CDC7}"/>
              </a:ext>
            </a:extLst>
          </p:cNvPr>
          <p:cNvSpPr>
            <a:spLocks noGrp="1"/>
          </p:cNvSpPr>
          <p:nvPr>
            <p:ph type="sldNum" sz="quarter" idx="12"/>
          </p:nvPr>
        </p:nvSpPr>
        <p:spPr/>
        <p:txBody>
          <a:bodyPr/>
          <a:lstStyle/>
          <a:p>
            <a:fld id="{A34251E5-5C1A-4A0F-898F-B1469D79D3D6}" type="slidenum">
              <a:rPr lang="en-US" smtClean="0"/>
              <a:t>‹#›</a:t>
            </a:fld>
            <a:endParaRPr lang="en-US"/>
          </a:p>
        </p:txBody>
      </p:sp>
    </p:spTree>
    <p:extLst>
      <p:ext uri="{BB962C8B-B14F-4D97-AF65-F5344CB8AC3E}">
        <p14:creationId xmlns:p14="http://schemas.microsoft.com/office/powerpoint/2010/main" val="7744801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6E99B4-94C3-4C14-830C-A51C2D999D81}"/>
              </a:ext>
            </a:extLst>
          </p:cNvPr>
          <p:cNvSpPr>
            <a:spLocks noGrp="1"/>
          </p:cNvSpPr>
          <p:nvPr>
            <p:ph type="dt" sz="half" idx="10"/>
          </p:nvPr>
        </p:nvSpPr>
        <p:spPr/>
        <p:txBody>
          <a:bodyPr/>
          <a:lstStyle/>
          <a:p>
            <a:fld id="{837F5A22-3BB0-43F2-8CC5-75EC1905D724}" type="datetimeFigureOut">
              <a:rPr lang="en-US" smtClean="0"/>
              <a:t>6/10/2021</a:t>
            </a:fld>
            <a:endParaRPr lang="en-US"/>
          </a:p>
        </p:txBody>
      </p:sp>
      <p:sp>
        <p:nvSpPr>
          <p:cNvPr id="3" name="Footer Placeholder 2">
            <a:extLst>
              <a:ext uri="{FF2B5EF4-FFF2-40B4-BE49-F238E27FC236}">
                <a16:creationId xmlns:a16="http://schemas.microsoft.com/office/drawing/2014/main" id="{62DF00B4-DA9E-4332-BB56-4BE7EF54783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6735454-1732-42F8-9335-C3B0F84C992F}"/>
              </a:ext>
            </a:extLst>
          </p:cNvPr>
          <p:cNvSpPr>
            <a:spLocks noGrp="1"/>
          </p:cNvSpPr>
          <p:nvPr>
            <p:ph type="sldNum" sz="quarter" idx="12"/>
          </p:nvPr>
        </p:nvSpPr>
        <p:spPr/>
        <p:txBody>
          <a:bodyPr/>
          <a:lstStyle/>
          <a:p>
            <a:fld id="{A34251E5-5C1A-4A0F-898F-B1469D79D3D6}" type="slidenum">
              <a:rPr lang="en-US" smtClean="0"/>
              <a:t>‹#›</a:t>
            </a:fld>
            <a:endParaRPr lang="en-US"/>
          </a:p>
        </p:txBody>
      </p:sp>
    </p:spTree>
    <p:extLst>
      <p:ext uri="{BB962C8B-B14F-4D97-AF65-F5344CB8AC3E}">
        <p14:creationId xmlns:p14="http://schemas.microsoft.com/office/powerpoint/2010/main" val="33201063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020F-5134-4F90-8906-CEC3D4DDEA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869907-4C6A-417C-8549-A7601E16E9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E8550C9-0894-4FFC-A25C-695B3DAA76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0A4A73-097B-4F51-89D0-3264F5B06BCA}"/>
              </a:ext>
            </a:extLst>
          </p:cNvPr>
          <p:cNvSpPr>
            <a:spLocks noGrp="1"/>
          </p:cNvSpPr>
          <p:nvPr>
            <p:ph type="dt" sz="half" idx="10"/>
          </p:nvPr>
        </p:nvSpPr>
        <p:spPr/>
        <p:txBody>
          <a:bodyPr/>
          <a:lstStyle/>
          <a:p>
            <a:fld id="{837F5A22-3BB0-43F2-8CC5-75EC1905D724}" type="datetimeFigureOut">
              <a:rPr lang="en-US" smtClean="0"/>
              <a:t>6/10/2021</a:t>
            </a:fld>
            <a:endParaRPr lang="en-US"/>
          </a:p>
        </p:txBody>
      </p:sp>
      <p:sp>
        <p:nvSpPr>
          <p:cNvPr id="6" name="Footer Placeholder 5">
            <a:extLst>
              <a:ext uri="{FF2B5EF4-FFF2-40B4-BE49-F238E27FC236}">
                <a16:creationId xmlns:a16="http://schemas.microsoft.com/office/drawing/2014/main" id="{8607BD09-77DA-40EA-913D-2B9AFBDBCE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24C4CA-D3A1-4B24-BFB2-2659E78D0C5E}"/>
              </a:ext>
            </a:extLst>
          </p:cNvPr>
          <p:cNvSpPr>
            <a:spLocks noGrp="1"/>
          </p:cNvSpPr>
          <p:nvPr>
            <p:ph type="sldNum" sz="quarter" idx="12"/>
          </p:nvPr>
        </p:nvSpPr>
        <p:spPr/>
        <p:txBody>
          <a:bodyPr/>
          <a:lstStyle/>
          <a:p>
            <a:fld id="{A34251E5-5C1A-4A0F-898F-B1469D79D3D6}" type="slidenum">
              <a:rPr lang="en-US" smtClean="0"/>
              <a:t>‹#›</a:t>
            </a:fld>
            <a:endParaRPr lang="en-US"/>
          </a:p>
        </p:txBody>
      </p:sp>
    </p:spTree>
    <p:extLst>
      <p:ext uri="{BB962C8B-B14F-4D97-AF65-F5344CB8AC3E}">
        <p14:creationId xmlns:p14="http://schemas.microsoft.com/office/powerpoint/2010/main" val="1415929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1A373-0340-4267-A1B1-10E5D96344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2E1F1E6-FA5D-445C-87A1-7656186183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600AB00-CA51-40E1-9F75-FCE6644E5B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B7CF99-11E4-4148-A29A-CA9B2657638D}"/>
              </a:ext>
            </a:extLst>
          </p:cNvPr>
          <p:cNvSpPr>
            <a:spLocks noGrp="1"/>
          </p:cNvSpPr>
          <p:nvPr>
            <p:ph type="dt" sz="half" idx="10"/>
          </p:nvPr>
        </p:nvSpPr>
        <p:spPr/>
        <p:txBody>
          <a:bodyPr/>
          <a:lstStyle/>
          <a:p>
            <a:fld id="{837F5A22-3BB0-43F2-8CC5-75EC1905D724}" type="datetimeFigureOut">
              <a:rPr lang="en-US" smtClean="0"/>
              <a:t>6/10/2021</a:t>
            </a:fld>
            <a:endParaRPr lang="en-US"/>
          </a:p>
        </p:txBody>
      </p:sp>
      <p:sp>
        <p:nvSpPr>
          <p:cNvPr id="6" name="Footer Placeholder 5">
            <a:extLst>
              <a:ext uri="{FF2B5EF4-FFF2-40B4-BE49-F238E27FC236}">
                <a16:creationId xmlns:a16="http://schemas.microsoft.com/office/drawing/2014/main" id="{FADE58EF-BB1C-4FEE-8686-9E18373D74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7D5EF1-E422-426C-A73C-2BE9907478C7}"/>
              </a:ext>
            </a:extLst>
          </p:cNvPr>
          <p:cNvSpPr>
            <a:spLocks noGrp="1"/>
          </p:cNvSpPr>
          <p:nvPr>
            <p:ph type="sldNum" sz="quarter" idx="12"/>
          </p:nvPr>
        </p:nvSpPr>
        <p:spPr/>
        <p:txBody>
          <a:bodyPr/>
          <a:lstStyle/>
          <a:p>
            <a:fld id="{A34251E5-5C1A-4A0F-898F-B1469D79D3D6}" type="slidenum">
              <a:rPr lang="en-US" smtClean="0"/>
              <a:t>‹#›</a:t>
            </a:fld>
            <a:endParaRPr lang="en-US"/>
          </a:p>
        </p:txBody>
      </p:sp>
    </p:spTree>
    <p:extLst>
      <p:ext uri="{BB962C8B-B14F-4D97-AF65-F5344CB8AC3E}">
        <p14:creationId xmlns:p14="http://schemas.microsoft.com/office/powerpoint/2010/main" val="5464345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8C7BF-9CD4-4469-AB20-73B88BD162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B332766-7D40-4429-82C6-0DA0500955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8F2BB0-FC49-4BF6-9C31-49420104EF60}"/>
              </a:ext>
            </a:extLst>
          </p:cNvPr>
          <p:cNvSpPr>
            <a:spLocks noGrp="1"/>
          </p:cNvSpPr>
          <p:nvPr>
            <p:ph type="dt" sz="half" idx="10"/>
          </p:nvPr>
        </p:nvSpPr>
        <p:spPr/>
        <p:txBody>
          <a:bodyPr/>
          <a:lstStyle/>
          <a:p>
            <a:fld id="{837F5A22-3BB0-43F2-8CC5-75EC1905D724}" type="datetimeFigureOut">
              <a:rPr lang="en-US" smtClean="0"/>
              <a:t>6/10/2021</a:t>
            </a:fld>
            <a:endParaRPr lang="en-US"/>
          </a:p>
        </p:txBody>
      </p:sp>
      <p:sp>
        <p:nvSpPr>
          <p:cNvPr id="5" name="Footer Placeholder 4">
            <a:extLst>
              <a:ext uri="{FF2B5EF4-FFF2-40B4-BE49-F238E27FC236}">
                <a16:creationId xmlns:a16="http://schemas.microsoft.com/office/drawing/2014/main" id="{7EB1B178-E551-4CE3-A6E7-8705F12FAB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AC9D1B-F6AB-4A42-8EC1-B4296AE512CF}"/>
              </a:ext>
            </a:extLst>
          </p:cNvPr>
          <p:cNvSpPr>
            <a:spLocks noGrp="1"/>
          </p:cNvSpPr>
          <p:nvPr>
            <p:ph type="sldNum" sz="quarter" idx="12"/>
          </p:nvPr>
        </p:nvSpPr>
        <p:spPr/>
        <p:txBody>
          <a:bodyPr/>
          <a:lstStyle/>
          <a:p>
            <a:fld id="{A34251E5-5C1A-4A0F-898F-B1469D79D3D6}" type="slidenum">
              <a:rPr lang="en-US" smtClean="0"/>
              <a:t>‹#›</a:t>
            </a:fld>
            <a:endParaRPr lang="en-US"/>
          </a:p>
        </p:txBody>
      </p:sp>
    </p:spTree>
    <p:extLst>
      <p:ext uri="{BB962C8B-B14F-4D97-AF65-F5344CB8AC3E}">
        <p14:creationId xmlns:p14="http://schemas.microsoft.com/office/powerpoint/2010/main" val="34446847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CBA911-F174-46E3-ADE7-5237F3E722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5BC0BA-5C89-43AA-A837-F4DB76AE74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71B8D4-1504-4A1F-98A8-E36A322A5CD9}"/>
              </a:ext>
            </a:extLst>
          </p:cNvPr>
          <p:cNvSpPr>
            <a:spLocks noGrp="1"/>
          </p:cNvSpPr>
          <p:nvPr>
            <p:ph type="dt" sz="half" idx="10"/>
          </p:nvPr>
        </p:nvSpPr>
        <p:spPr/>
        <p:txBody>
          <a:bodyPr/>
          <a:lstStyle/>
          <a:p>
            <a:fld id="{837F5A22-3BB0-43F2-8CC5-75EC1905D724}" type="datetimeFigureOut">
              <a:rPr lang="en-US" smtClean="0"/>
              <a:t>6/10/2021</a:t>
            </a:fld>
            <a:endParaRPr lang="en-US"/>
          </a:p>
        </p:txBody>
      </p:sp>
      <p:sp>
        <p:nvSpPr>
          <p:cNvPr id="5" name="Footer Placeholder 4">
            <a:extLst>
              <a:ext uri="{FF2B5EF4-FFF2-40B4-BE49-F238E27FC236}">
                <a16:creationId xmlns:a16="http://schemas.microsoft.com/office/drawing/2014/main" id="{54C0D9C1-8564-48EB-9F22-063D7FE8E9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CBA10C-DF79-4827-9E2F-B2EC9D6A4058}"/>
              </a:ext>
            </a:extLst>
          </p:cNvPr>
          <p:cNvSpPr>
            <a:spLocks noGrp="1"/>
          </p:cNvSpPr>
          <p:nvPr>
            <p:ph type="sldNum" sz="quarter" idx="12"/>
          </p:nvPr>
        </p:nvSpPr>
        <p:spPr/>
        <p:txBody>
          <a:bodyPr/>
          <a:lstStyle/>
          <a:p>
            <a:fld id="{A34251E5-5C1A-4A0F-898F-B1469D79D3D6}" type="slidenum">
              <a:rPr lang="en-US" smtClean="0"/>
              <a:t>‹#›</a:t>
            </a:fld>
            <a:endParaRPr lang="en-US"/>
          </a:p>
        </p:txBody>
      </p:sp>
    </p:spTree>
    <p:extLst>
      <p:ext uri="{BB962C8B-B14F-4D97-AF65-F5344CB8AC3E}">
        <p14:creationId xmlns:p14="http://schemas.microsoft.com/office/powerpoint/2010/main" val="158629161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D2508F-ADB2-473C-8E42-9A30032B84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3EAD961-1613-410F-97F2-AE7674EB81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2546232-E8BF-4A3B-B876-FFD31093DD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7F5A22-3BB0-43F2-8CC5-75EC1905D724}" type="datetimeFigureOut">
              <a:rPr lang="en-US" smtClean="0"/>
              <a:t>6/10/2021</a:t>
            </a:fld>
            <a:endParaRPr lang="en-US"/>
          </a:p>
        </p:txBody>
      </p:sp>
      <p:sp>
        <p:nvSpPr>
          <p:cNvPr id="5" name="Footer Placeholder 4">
            <a:extLst>
              <a:ext uri="{FF2B5EF4-FFF2-40B4-BE49-F238E27FC236}">
                <a16:creationId xmlns:a16="http://schemas.microsoft.com/office/drawing/2014/main" id="{E735CE02-3D02-4916-86B4-EDD2686FA2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FA35777-E212-4AA7-B935-EAB1B1A734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4251E5-5C1A-4A0F-898F-B1469D79D3D6}" type="slidenum">
              <a:rPr lang="en-US" smtClean="0"/>
              <a:t>‹#›</a:t>
            </a:fld>
            <a:endParaRPr lang="en-US"/>
          </a:p>
        </p:txBody>
      </p:sp>
    </p:spTree>
    <p:extLst>
      <p:ext uri="{BB962C8B-B14F-4D97-AF65-F5344CB8AC3E}">
        <p14:creationId xmlns:p14="http://schemas.microsoft.com/office/powerpoint/2010/main" val="550361469"/>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 id="2147483695" r:id="rId36"/>
    <p:sldLayoutId id="2147483696" r:id="rId37"/>
    <p:sldLayoutId id="2147483697" r:id="rId38"/>
    <p:sldLayoutId id="2147483698" r:id="rId39"/>
    <p:sldLayoutId id="2147483699" r:id="rId40"/>
    <p:sldLayoutId id="2147483700" r:id="rId41"/>
    <p:sldLayoutId id="2147483701" r:id="rId42"/>
    <p:sldLayoutId id="2147483702" r:id="rId43"/>
    <p:sldLayoutId id="2147483703" r:id="rId44"/>
    <p:sldLayoutId id="2147483650" r:id="rId45"/>
    <p:sldLayoutId id="2147483651" r:id="rId46"/>
    <p:sldLayoutId id="2147483652" r:id="rId47"/>
    <p:sldLayoutId id="2147483653" r:id="rId48"/>
    <p:sldLayoutId id="2147483654" r:id="rId49"/>
    <p:sldLayoutId id="2147483655" r:id="rId50"/>
    <p:sldLayoutId id="2147483656" r:id="rId51"/>
    <p:sldLayoutId id="2147483657" r:id="rId52"/>
    <p:sldLayoutId id="2147483658" r:id="rId53"/>
    <p:sldLayoutId id="2147483659" r:id="rId5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3" Type="http://schemas.openxmlformats.org/officeDocument/2006/relationships/hyperlink" Target="https://www.cdc.gov/coronavirus/2019-ncov/community/large-events/considerations-for-events-gatherings.html" TargetMode="External"/><Relationship Id="rId2" Type="http://schemas.openxmlformats.org/officeDocument/2006/relationships/hyperlink" Target="https://www.meetingsmeanbusiness.com/reopening-tracker" TargetMode="External"/><Relationship Id="rId1" Type="http://schemas.openxmlformats.org/officeDocument/2006/relationships/slideLayout" Target="../slideLayouts/slideLayout45.xml"/><Relationship Id="rId5" Type="http://schemas.openxmlformats.org/officeDocument/2006/relationships/hyperlink" Target="https://www.northstarmeetingsgroup.com/Planning-Tips-and-Trends/Event-Planning/Contracts-and-Legal-Issues/meeting-event-contract-force-majeure-attrition-cancellation-coronavirus" TargetMode="External"/><Relationship Id="rId4" Type="http://schemas.openxmlformats.org/officeDocument/2006/relationships/hyperlink" Target="https://www.tenenbaumlegal.com/articles/model-liability-waiver-for-association-event-attendees/"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s://www.eventbrite.com/" TargetMode="External"/><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jpeg"/><Relationship Id="rId2" Type="http://schemas.openxmlformats.org/officeDocument/2006/relationships/image" Target="../media/image36.png"/><Relationship Id="rId1" Type="http://schemas.openxmlformats.org/officeDocument/2006/relationships/slideLayout" Target="../slideLayouts/slideLayout45.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0.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0.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3" Type="http://schemas.openxmlformats.org/officeDocument/2006/relationships/hyperlink" Target="jasonsilbermanmagic.com" TargetMode="External"/><Relationship Id="rId2" Type="http://schemas.openxmlformats.org/officeDocument/2006/relationships/hyperlink" Target="https://www.wonder.me/" TargetMode="External"/><Relationship Id="rId1" Type="http://schemas.openxmlformats.org/officeDocument/2006/relationships/slideLayout" Target="../slideLayouts/slideLayout45.xml"/><Relationship Id="rId5" Type="http://schemas.openxmlformats.org/officeDocument/2006/relationships/hyperlink" Target="https://myfreebingocards.com/" TargetMode="External"/><Relationship Id="rId4" Type="http://schemas.openxmlformats.org/officeDocument/2006/relationships/hyperlink" Target="https://www.triviamafia.com/"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6.xml.rels><?xml version="1.0" encoding="UTF-8" standalone="yes"?>
<Relationships xmlns="http://schemas.openxmlformats.org/package/2006/relationships"><Relationship Id="rId8" Type="http://schemas.openxmlformats.org/officeDocument/2006/relationships/hyperlink" Target="https://www.surveymonkey.com/?ut_source=sem_lp&amp;ut_source2=sem&amp;ut_source3=header" TargetMode="External"/><Relationship Id="rId3" Type="http://schemas.openxmlformats.org/officeDocument/2006/relationships/hyperlink" Target="https://e180.co/2020/05/11/virtual-braindate/" TargetMode="External"/><Relationship Id="rId7" Type="http://schemas.openxmlformats.org/officeDocument/2006/relationships/hyperlink" Target="https://restream.io/" TargetMode="External"/><Relationship Id="rId2" Type="http://schemas.openxmlformats.org/officeDocument/2006/relationships/hyperlink" Target="https://www.sli.do/?gclid=Cj0KCQjwh_eFBhDZARIsALHjIKcfjUTBG9UA5Mth5FI082p2BEvS1va4YU2hgqjj8p7q0PeSLogCQuoaAn8lEALw_wcB" TargetMode="External"/><Relationship Id="rId1" Type="http://schemas.openxmlformats.org/officeDocument/2006/relationships/slideLayout" Target="../slideLayouts/slideLayout45.xml"/><Relationship Id="rId6" Type="http://schemas.openxmlformats.org/officeDocument/2006/relationships/hyperlink" Target="https://vocalvideo.com/" TargetMode="External"/><Relationship Id="rId5" Type="http://schemas.openxmlformats.org/officeDocument/2006/relationships/hyperlink" Target="https://www.tryinteract.com/" TargetMode="External"/><Relationship Id="rId4" Type="http://schemas.openxmlformats.org/officeDocument/2006/relationships/hyperlink" Target="https://start.mural.co/free-trial?utm_medium=paid-search&amp;utm_source=adwords&amp;utm_campaign=201101-Core_Brand&amp;utm_adgroup=MURAL_-_Branded&amp;utm"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0.xml"/></Relationships>
</file>

<file path=ppt/slides/_rels/slide3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0.xml"/></Relationships>
</file>

<file path=ppt/slides/_rels/slide39.xml.rels><?xml version="1.0" encoding="UTF-8" standalone="yes"?>
<Relationships xmlns="http://schemas.openxmlformats.org/package/2006/relationships"><Relationship Id="rId2" Type="http://schemas.openxmlformats.org/officeDocument/2006/relationships/hyperlink" Target="https://www.nigp.org/images/forum/2021/NIGP-Conference-SpeakerTips.pdf" TargetMode="External"/><Relationship Id="rId1" Type="http://schemas.openxmlformats.org/officeDocument/2006/relationships/slideLayout" Target="../slideLayouts/slideLayout4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DEB766E-CCAC-43D5-BDCE-CC92B4DE6F9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635" r="1635"/>
          <a:stretch>
            <a:fillRect/>
          </a:stretch>
        </p:blipFill>
        <p:spPr/>
      </p:pic>
      <p:sp>
        <p:nvSpPr>
          <p:cNvPr id="2" name="Text Placeholder 1">
            <a:extLst>
              <a:ext uri="{FF2B5EF4-FFF2-40B4-BE49-F238E27FC236}">
                <a16:creationId xmlns:a16="http://schemas.microsoft.com/office/drawing/2014/main" id="{C13D6956-C44D-4596-9996-A9224D2B7865}"/>
              </a:ext>
            </a:extLst>
          </p:cNvPr>
          <p:cNvSpPr>
            <a:spLocks noGrp="1"/>
          </p:cNvSpPr>
          <p:nvPr>
            <p:ph type="body" sz="quarter" idx="11"/>
          </p:nvPr>
        </p:nvSpPr>
        <p:spPr/>
        <p:txBody>
          <a:bodyPr>
            <a:normAutofit/>
          </a:bodyPr>
          <a:lstStyle/>
          <a:p>
            <a:r>
              <a:rPr lang="en-US" dirty="0">
                <a:latin typeface="Kontrapunkt Bold" panose="02000803000000000000"/>
              </a:rPr>
              <a:t>Chapter Academy </a:t>
            </a:r>
            <a:r>
              <a:rPr lang="en-US">
                <a:latin typeface="Kontrapunkt Bold" panose="02000803000000000000"/>
              </a:rPr>
              <a:t>June Session </a:t>
            </a:r>
            <a:endParaRPr lang="en-US" dirty="0">
              <a:latin typeface="Kontrapunkt Bold" panose="02000803000000000000"/>
            </a:endParaRPr>
          </a:p>
        </p:txBody>
      </p:sp>
      <p:sp>
        <p:nvSpPr>
          <p:cNvPr id="3" name="Text Placeholder 2">
            <a:extLst>
              <a:ext uri="{FF2B5EF4-FFF2-40B4-BE49-F238E27FC236}">
                <a16:creationId xmlns:a16="http://schemas.microsoft.com/office/drawing/2014/main" id="{2D7B0F7F-305A-493A-93B1-F1D7704868CE}"/>
              </a:ext>
            </a:extLst>
          </p:cNvPr>
          <p:cNvSpPr>
            <a:spLocks noGrp="1"/>
          </p:cNvSpPr>
          <p:nvPr>
            <p:ph type="body" sz="quarter" idx="12"/>
          </p:nvPr>
        </p:nvSpPr>
        <p:spPr/>
        <p:txBody>
          <a:bodyPr/>
          <a:lstStyle/>
          <a:p>
            <a:r>
              <a:rPr lang="en-US" dirty="0">
                <a:latin typeface="Interstate" pitchFamily="50" charset="0"/>
              </a:rPr>
              <a:t>June 10, 2021</a:t>
            </a:r>
          </a:p>
          <a:p>
            <a:endParaRPr lang="en-US" dirty="0">
              <a:latin typeface="Interstate" pitchFamily="50" charset="0"/>
            </a:endParaRPr>
          </a:p>
        </p:txBody>
      </p:sp>
      <p:sp>
        <p:nvSpPr>
          <p:cNvPr id="11" name="Freeform 9">
            <a:extLst>
              <a:ext uri="{FF2B5EF4-FFF2-40B4-BE49-F238E27FC236}">
                <a16:creationId xmlns:a16="http://schemas.microsoft.com/office/drawing/2014/main" id="{0707B924-E50E-425C-823C-65B26DB15DBF}"/>
              </a:ext>
            </a:extLst>
          </p:cNvPr>
          <p:cNvSpPr>
            <a:spLocks/>
          </p:cNvSpPr>
          <p:nvPr/>
        </p:nvSpPr>
        <p:spPr bwMode="auto">
          <a:xfrm flipV="1">
            <a:off x="2664519" y="5580092"/>
            <a:ext cx="9468728" cy="1277908"/>
          </a:xfrm>
          <a:custGeom>
            <a:avLst/>
            <a:gdLst>
              <a:gd name="T0" fmla="*/ 13486 w 27397"/>
              <a:gd name="T1" fmla="*/ 3627 h 3699"/>
              <a:gd name="T2" fmla="*/ 13776 w 27397"/>
              <a:gd name="T3" fmla="*/ 3663 h 3699"/>
              <a:gd name="T4" fmla="*/ 26439 w 27397"/>
              <a:gd name="T5" fmla="*/ 270 h 3699"/>
              <a:gd name="T6" fmla="*/ 27397 w 27397"/>
              <a:gd name="T7" fmla="*/ 0 h 3699"/>
              <a:gd name="T8" fmla="*/ 0 w 27397"/>
              <a:gd name="T9" fmla="*/ 0 h 3699"/>
              <a:gd name="T10" fmla="*/ 443 w 27397"/>
              <a:gd name="T11" fmla="*/ 132 h 3699"/>
              <a:gd name="T12" fmla="*/ 13486 w 27397"/>
              <a:gd name="T13" fmla="*/ 3627 h 3699"/>
            </a:gdLst>
            <a:ahLst/>
            <a:cxnLst>
              <a:cxn ang="0">
                <a:pos x="T0" y="T1"/>
              </a:cxn>
              <a:cxn ang="0">
                <a:pos x="T2" y="T3"/>
              </a:cxn>
              <a:cxn ang="0">
                <a:pos x="T4" y="T5"/>
              </a:cxn>
              <a:cxn ang="0">
                <a:pos x="T6" y="T7"/>
              </a:cxn>
              <a:cxn ang="0">
                <a:pos x="T8" y="T9"/>
              </a:cxn>
              <a:cxn ang="0">
                <a:pos x="T10" y="T11"/>
              </a:cxn>
              <a:cxn ang="0">
                <a:pos x="T12" y="T13"/>
              </a:cxn>
            </a:cxnLst>
            <a:rect l="0" t="0" r="r" b="b"/>
            <a:pathLst>
              <a:path w="27397" h="3699">
                <a:moveTo>
                  <a:pt x="13486" y="3627"/>
                </a:moveTo>
                <a:cubicBezTo>
                  <a:pt x="13581" y="3648"/>
                  <a:pt x="13679" y="3699"/>
                  <a:pt x="13776" y="3663"/>
                </a:cubicBezTo>
                <a:cubicBezTo>
                  <a:pt x="17997" y="2532"/>
                  <a:pt x="22218" y="1402"/>
                  <a:pt x="26439" y="270"/>
                </a:cubicBezTo>
                <a:cubicBezTo>
                  <a:pt x="26758" y="178"/>
                  <a:pt x="27085" y="113"/>
                  <a:pt x="27397" y="0"/>
                </a:cubicBezTo>
                <a:lnTo>
                  <a:pt x="0" y="0"/>
                </a:lnTo>
                <a:cubicBezTo>
                  <a:pt x="143" y="58"/>
                  <a:pt x="294" y="91"/>
                  <a:pt x="443" y="132"/>
                </a:cubicBezTo>
                <a:cubicBezTo>
                  <a:pt x="4791" y="1297"/>
                  <a:pt x="9139" y="2461"/>
                  <a:pt x="13486" y="3627"/>
                </a:cubicBezTo>
              </a:path>
            </a:pathLst>
          </a:custGeom>
          <a:solidFill>
            <a:srgbClr val="00AFD8">
              <a:alpha val="65000"/>
            </a:srgb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8">
            <a:extLst>
              <a:ext uri="{FF2B5EF4-FFF2-40B4-BE49-F238E27FC236}">
                <a16:creationId xmlns:a16="http://schemas.microsoft.com/office/drawing/2014/main" id="{DAC71DCC-C2C0-4664-87D8-4F88FE1655EC}"/>
              </a:ext>
            </a:extLst>
          </p:cNvPr>
          <p:cNvSpPr>
            <a:spLocks/>
          </p:cNvSpPr>
          <p:nvPr/>
        </p:nvSpPr>
        <p:spPr bwMode="auto">
          <a:xfrm flipV="1">
            <a:off x="7474309" y="4300591"/>
            <a:ext cx="4717691" cy="2527135"/>
          </a:xfrm>
          <a:custGeom>
            <a:avLst/>
            <a:gdLst>
              <a:gd name="T0" fmla="*/ 10648 w 13648"/>
              <a:gd name="T1" fmla="*/ 6510 h 7320"/>
              <a:gd name="T2" fmla="*/ 13648 w 13648"/>
              <a:gd name="T3" fmla="*/ 7320 h 7320"/>
              <a:gd name="T4" fmla="*/ 13648 w 13648"/>
              <a:gd name="T5" fmla="*/ 0 h 7320"/>
              <a:gd name="T6" fmla="*/ 8424 w 13648"/>
              <a:gd name="T7" fmla="*/ 1395 h 7320"/>
              <a:gd name="T8" fmla="*/ 0 w 13648"/>
              <a:gd name="T9" fmla="*/ 3654 h 7320"/>
              <a:gd name="T10" fmla="*/ 10648 w 13648"/>
              <a:gd name="T11" fmla="*/ 6510 h 7320"/>
            </a:gdLst>
            <a:ahLst/>
            <a:cxnLst>
              <a:cxn ang="0">
                <a:pos x="T0" y="T1"/>
              </a:cxn>
              <a:cxn ang="0">
                <a:pos x="T2" y="T3"/>
              </a:cxn>
              <a:cxn ang="0">
                <a:pos x="T4" y="T5"/>
              </a:cxn>
              <a:cxn ang="0">
                <a:pos x="T6" y="T7"/>
              </a:cxn>
              <a:cxn ang="0">
                <a:pos x="T8" y="T9"/>
              </a:cxn>
              <a:cxn ang="0">
                <a:pos x="T10" y="T11"/>
              </a:cxn>
            </a:cxnLst>
            <a:rect l="0" t="0" r="r" b="b"/>
            <a:pathLst>
              <a:path w="13648" h="7320">
                <a:moveTo>
                  <a:pt x="10648" y="6510"/>
                </a:moveTo>
                <a:cubicBezTo>
                  <a:pt x="11647" y="6781"/>
                  <a:pt x="12652" y="7038"/>
                  <a:pt x="13648" y="7320"/>
                </a:cubicBezTo>
                <a:lnTo>
                  <a:pt x="13648" y="0"/>
                </a:lnTo>
                <a:cubicBezTo>
                  <a:pt x="11905" y="456"/>
                  <a:pt x="10166" y="932"/>
                  <a:pt x="8424" y="1395"/>
                </a:cubicBezTo>
                <a:cubicBezTo>
                  <a:pt x="5616" y="2149"/>
                  <a:pt x="2807" y="2898"/>
                  <a:pt x="0" y="3654"/>
                </a:cubicBezTo>
                <a:cubicBezTo>
                  <a:pt x="3548" y="4611"/>
                  <a:pt x="7099" y="5557"/>
                  <a:pt x="10648" y="6510"/>
                </a:cubicBezTo>
              </a:path>
            </a:pathLst>
          </a:custGeom>
          <a:solidFill>
            <a:srgbClr val="00205B">
              <a:alpha val="76000"/>
            </a:srgbClr>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6166892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948529-0D0F-4B55-957B-99EA8BD5D43C}"/>
              </a:ext>
            </a:extLst>
          </p:cNvPr>
          <p:cNvSpPr>
            <a:spLocks noGrp="1"/>
          </p:cNvSpPr>
          <p:nvPr>
            <p:ph type="body" sz="quarter" idx="4294967295"/>
          </p:nvPr>
        </p:nvSpPr>
        <p:spPr>
          <a:xfrm>
            <a:off x="9472613" y="2774950"/>
            <a:ext cx="2719387" cy="420688"/>
          </a:xfrm>
        </p:spPr>
        <p:txBody>
          <a:bodyPr>
            <a:normAutofit fontScale="40000" lnSpcReduction="20000"/>
          </a:bodyPr>
          <a:lstStyle/>
          <a:p>
            <a:r>
              <a:rPr lang="en-US" dirty="0">
                <a:latin typeface="Kontrapunkt Bold" panose="02000803000000000000"/>
              </a:rPr>
              <a:t>How do I know whether in-person, virtual, or hybrid is right for my chapter? </a:t>
            </a:r>
          </a:p>
          <a:p>
            <a:endParaRPr lang="en-US" dirty="0"/>
          </a:p>
        </p:txBody>
      </p:sp>
      <p:pic>
        <p:nvPicPr>
          <p:cNvPr id="5" name="Picture Placeholder 4" descr="A picture containing person, wall, young, yellow&#10;&#10;Description automatically generated">
            <a:extLst>
              <a:ext uri="{FF2B5EF4-FFF2-40B4-BE49-F238E27FC236}">
                <a16:creationId xmlns:a16="http://schemas.microsoft.com/office/drawing/2014/main" id="{D7668E74-9995-468A-8543-CACBFE3CAFA6}"/>
              </a:ext>
            </a:extLst>
          </p:cNvPr>
          <p:cNvPicPr>
            <a:picLocks noGrp="1" noChangeAspect="1"/>
          </p:cNvPicPr>
          <p:nvPr>
            <p:ph type="pic" sz="quarter" idx="4294967295"/>
          </p:nvPr>
        </p:nvPicPr>
        <p:blipFill rotWithShape="1">
          <a:blip r:embed="rId2">
            <a:extLst>
              <a:ext uri="{28A0092B-C50C-407E-A947-70E740481C1C}">
                <a14:useLocalDpi xmlns:a14="http://schemas.microsoft.com/office/drawing/2010/main" val="0"/>
              </a:ext>
            </a:extLst>
          </a:blip>
          <a:srcRect t="7813" b="7813"/>
          <a:stretch/>
        </p:blipFill>
        <p:spPr>
          <a:xfrm>
            <a:off x="0" y="0"/>
            <a:ext cx="12192000" cy="6858000"/>
          </a:xfrm>
        </p:spPr>
      </p:pic>
      <p:sp>
        <p:nvSpPr>
          <p:cNvPr id="6" name="TextBox 5">
            <a:extLst>
              <a:ext uri="{FF2B5EF4-FFF2-40B4-BE49-F238E27FC236}">
                <a16:creationId xmlns:a16="http://schemas.microsoft.com/office/drawing/2014/main" id="{6B98E0B5-EC0E-4900-9734-15F96CD3EB28}"/>
              </a:ext>
            </a:extLst>
          </p:cNvPr>
          <p:cNvSpPr txBox="1"/>
          <p:nvPr/>
        </p:nvSpPr>
        <p:spPr>
          <a:xfrm>
            <a:off x="594804" y="651291"/>
            <a:ext cx="2907042" cy="4247317"/>
          </a:xfrm>
          <a:prstGeom prst="rect">
            <a:avLst/>
          </a:prstGeom>
          <a:noFill/>
        </p:spPr>
        <p:txBody>
          <a:bodyPr wrap="square" rtlCol="0">
            <a:spAutoFit/>
          </a:bodyPr>
          <a:lstStyle/>
          <a:p>
            <a:r>
              <a:rPr lang="en-US" sz="3600" dirty="0">
                <a:solidFill>
                  <a:schemeClr val="bg1"/>
                </a:solidFill>
                <a:latin typeface="Kontrapunkt Bold" panose="02000803000000000000"/>
              </a:rPr>
              <a:t>How do I know whether in-person, virtual, or hybrid is right for my chapter? </a:t>
            </a:r>
          </a:p>
          <a:p>
            <a:endParaRPr lang="en-US" dirty="0"/>
          </a:p>
        </p:txBody>
      </p:sp>
    </p:spTree>
    <p:extLst>
      <p:ext uri="{BB962C8B-B14F-4D97-AF65-F5344CB8AC3E}">
        <p14:creationId xmlns:p14="http://schemas.microsoft.com/office/powerpoint/2010/main" val="2052452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628E5CB-913B-4378-97CE-18C9F6410C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a:xfrm>
            <a:off x="838200" y="557188"/>
            <a:ext cx="4862848" cy="5569291"/>
          </a:xfrm>
        </p:spPr>
        <p:txBody>
          <a:bodyPr>
            <a:normAutofit/>
          </a:bodyPr>
          <a:lstStyle/>
          <a:p>
            <a:r>
              <a:rPr lang="en-US" sz="5200" b="1" dirty="0">
                <a:solidFill>
                  <a:srgbClr val="00205B"/>
                </a:solidFill>
                <a:latin typeface="Kontrapunkt Bold" panose="02000803000000000000"/>
              </a:rPr>
              <a:t>Poll: </a:t>
            </a:r>
            <a:br>
              <a:rPr lang="en-US" sz="5200" b="1" dirty="0">
                <a:solidFill>
                  <a:srgbClr val="00205B"/>
                </a:solidFill>
                <a:latin typeface="Kontrapunkt Bold" panose="02000803000000000000"/>
              </a:rPr>
            </a:br>
            <a:br>
              <a:rPr lang="en-US" sz="5200" b="1" dirty="0">
                <a:solidFill>
                  <a:srgbClr val="00205B"/>
                </a:solidFill>
                <a:latin typeface="Kontrapunkt Bold" panose="02000803000000000000"/>
              </a:rPr>
            </a:br>
            <a:r>
              <a:rPr lang="en-US" sz="5200" b="1" dirty="0">
                <a:solidFill>
                  <a:srgbClr val="00205B"/>
                </a:solidFill>
                <a:latin typeface="Kontrapunkt Bold" panose="02000803000000000000"/>
              </a:rPr>
              <a:t>Temperature Check – Where is your chapter with it’s 2021 event strategy? </a:t>
            </a:r>
            <a:r>
              <a:rPr lang="en-US" sz="5200" b="1" dirty="0">
                <a:latin typeface="Kontrapunkt Bold" panose="02000803000000000000"/>
              </a:rPr>
              <a:t>	</a:t>
            </a:r>
          </a:p>
        </p:txBody>
      </p:sp>
      <p:graphicFrame>
        <p:nvGraphicFramePr>
          <p:cNvPr id="7" name="Content Placeholder 4">
            <a:extLst>
              <a:ext uri="{FF2B5EF4-FFF2-40B4-BE49-F238E27FC236}">
                <a16:creationId xmlns:a16="http://schemas.microsoft.com/office/drawing/2014/main" id="{772EE920-7541-4EE2-A1F8-06F6B8B5D2FD}"/>
              </a:ext>
            </a:extLst>
          </p:cNvPr>
          <p:cNvGraphicFramePr>
            <a:graphicFrameLocks noGrp="1"/>
          </p:cNvGraphicFramePr>
          <p:nvPr>
            <p:ph idx="1"/>
            <p:extLst>
              <p:ext uri="{D42A27DB-BD31-4B8C-83A1-F6EECF244321}">
                <p14:modId xmlns:p14="http://schemas.microsoft.com/office/powerpoint/2010/main" val="3595843022"/>
              </p:ext>
            </p:extLst>
          </p:nvPr>
        </p:nvGraphicFramePr>
        <p:xfrm>
          <a:off x="6099048" y="621792"/>
          <a:ext cx="525780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1426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What is Hybrid?	</a:t>
            </a:r>
          </a:p>
        </p:txBody>
      </p:sp>
      <p:graphicFrame>
        <p:nvGraphicFramePr>
          <p:cNvPr id="7" name="Content Placeholder 4">
            <a:extLst>
              <a:ext uri="{FF2B5EF4-FFF2-40B4-BE49-F238E27FC236}">
                <a16:creationId xmlns:a16="http://schemas.microsoft.com/office/drawing/2014/main" id="{59E55BCB-F01D-4376-9B3C-C9ADF955AE17}"/>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7899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50DB44-E835-4192-A35F-1ABF45ED3716}"/>
              </a:ext>
            </a:extLst>
          </p:cNvPr>
          <p:cNvSpPr>
            <a:spLocks noGrp="1"/>
          </p:cNvSpPr>
          <p:nvPr>
            <p:ph type="title"/>
          </p:nvPr>
        </p:nvSpPr>
        <p:spPr>
          <a:xfrm>
            <a:off x="838200" y="365125"/>
            <a:ext cx="10515600" cy="611419"/>
          </a:xfrm>
        </p:spPr>
        <p:txBody>
          <a:bodyPr>
            <a:normAutofit fontScale="90000"/>
          </a:bodyPr>
          <a:lstStyle/>
          <a:p>
            <a:r>
              <a:rPr lang="en-US" b="1" dirty="0">
                <a:solidFill>
                  <a:srgbClr val="00205B"/>
                </a:solidFill>
                <a:latin typeface="Kontrapunkt Bold"/>
              </a:rPr>
              <a:t>Questions to ask: In-person, virtual, hybrid? </a:t>
            </a:r>
          </a:p>
        </p:txBody>
      </p:sp>
      <p:sp>
        <p:nvSpPr>
          <p:cNvPr id="5" name="Content Placeholder 4">
            <a:extLst>
              <a:ext uri="{FF2B5EF4-FFF2-40B4-BE49-F238E27FC236}">
                <a16:creationId xmlns:a16="http://schemas.microsoft.com/office/drawing/2014/main" id="{C0A77C28-65DB-4612-8A3A-8B9D4FFEDE15}"/>
              </a:ext>
            </a:extLst>
          </p:cNvPr>
          <p:cNvSpPr>
            <a:spLocks noGrp="1"/>
          </p:cNvSpPr>
          <p:nvPr>
            <p:ph idx="1"/>
          </p:nvPr>
        </p:nvSpPr>
        <p:spPr>
          <a:xfrm>
            <a:off x="838200" y="1189608"/>
            <a:ext cx="10515600" cy="5200419"/>
          </a:xfrm>
        </p:spPr>
        <p:txBody>
          <a:bodyPr>
            <a:normAutofit/>
          </a:bodyPr>
          <a:lstStyle/>
          <a:p>
            <a:endParaRPr lang="en-US" dirty="0">
              <a:solidFill>
                <a:srgbClr val="00205B"/>
              </a:solidFill>
              <a:latin typeface="Interstate" pitchFamily="50" charset="0"/>
            </a:endParaRPr>
          </a:p>
          <a:p>
            <a:r>
              <a:rPr lang="en-US" dirty="0">
                <a:solidFill>
                  <a:srgbClr val="00205B"/>
                </a:solidFill>
                <a:latin typeface="Interstate" pitchFamily="50" charset="0"/>
              </a:rPr>
              <a:t>Is my chapter’s state/region open for in-person events?</a:t>
            </a:r>
          </a:p>
          <a:p>
            <a:endParaRPr lang="en-US" dirty="0">
              <a:solidFill>
                <a:srgbClr val="00205B"/>
              </a:solidFill>
              <a:latin typeface="Interstate" pitchFamily="50" charset="0"/>
            </a:endParaRPr>
          </a:p>
          <a:p>
            <a:r>
              <a:rPr lang="en-US" dirty="0">
                <a:solidFill>
                  <a:srgbClr val="00205B"/>
                </a:solidFill>
                <a:latin typeface="Interstate" pitchFamily="50" charset="0"/>
              </a:rPr>
              <a:t>What are the guidelines for gathering in person?</a:t>
            </a:r>
          </a:p>
          <a:p>
            <a:endParaRPr lang="en-US" dirty="0">
              <a:solidFill>
                <a:srgbClr val="00205B"/>
              </a:solidFill>
              <a:latin typeface="Interstate" pitchFamily="50" charset="0"/>
            </a:endParaRPr>
          </a:p>
          <a:p>
            <a:r>
              <a:rPr lang="en-US" dirty="0">
                <a:solidFill>
                  <a:srgbClr val="00205B"/>
                </a:solidFill>
                <a:latin typeface="Interstate" pitchFamily="50" charset="0"/>
              </a:rPr>
              <a:t>What are the costs associated with gathering in-person, virtually, or in a hybrid/blended capacity?</a:t>
            </a:r>
          </a:p>
          <a:p>
            <a:endParaRPr lang="en-US" dirty="0">
              <a:solidFill>
                <a:srgbClr val="00205B"/>
              </a:solidFill>
              <a:latin typeface="Interstate" pitchFamily="50" charset="0"/>
            </a:endParaRPr>
          </a:p>
          <a:p>
            <a:r>
              <a:rPr lang="en-US" dirty="0">
                <a:solidFill>
                  <a:srgbClr val="00205B"/>
                </a:solidFill>
                <a:latin typeface="Interstate" pitchFamily="50" charset="0"/>
              </a:rPr>
              <a:t>What is the budget for the event? </a:t>
            </a:r>
          </a:p>
          <a:p>
            <a:pPr marL="0" indent="0">
              <a:buNone/>
            </a:pPr>
            <a:endParaRPr lang="en-US" dirty="0">
              <a:solidFill>
                <a:srgbClr val="00703C"/>
              </a:solidFill>
            </a:endParaRPr>
          </a:p>
          <a:p>
            <a:endParaRPr lang="en-US" dirty="0"/>
          </a:p>
        </p:txBody>
      </p:sp>
    </p:spTree>
    <p:extLst>
      <p:ext uri="{BB962C8B-B14F-4D97-AF65-F5344CB8AC3E}">
        <p14:creationId xmlns:p14="http://schemas.microsoft.com/office/powerpoint/2010/main" val="3136947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50DB44-E835-4192-A35F-1ABF45ED3716}"/>
              </a:ext>
            </a:extLst>
          </p:cNvPr>
          <p:cNvSpPr>
            <a:spLocks noGrp="1"/>
          </p:cNvSpPr>
          <p:nvPr>
            <p:ph type="title"/>
          </p:nvPr>
        </p:nvSpPr>
        <p:spPr>
          <a:xfrm>
            <a:off x="838200" y="365125"/>
            <a:ext cx="10515600" cy="611419"/>
          </a:xfrm>
        </p:spPr>
        <p:txBody>
          <a:bodyPr>
            <a:normAutofit fontScale="90000"/>
          </a:bodyPr>
          <a:lstStyle/>
          <a:p>
            <a:r>
              <a:rPr lang="en-US" b="1" dirty="0">
                <a:solidFill>
                  <a:srgbClr val="00205B"/>
                </a:solidFill>
                <a:latin typeface="Kontrapunkt Bold"/>
              </a:rPr>
              <a:t>Questions to ask: In-person, virtual, hybrid? </a:t>
            </a:r>
          </a:p>
        </p:txBody>
      </p:sp>
      <p:sp>
        <p:nvSpPr>
          <p:cNvPr id="5" name="Content Placeholder 4">
            <a:extLst>
              <a:ext uri="{FF2B5EF4-FFF2-40B4-BE49-F238E27FC236}">
                <a16:creationId xmlns:a16="http://schemas.microsoft.com/office/drawing/2014/main" id="{C0A77C28-65DB-4612-8A3A-8B9D4FFEDE15}"/>
              </a:ext>
            </a:extLst>
          </p:cNvPr>
          <p:cNvSpPr>
            <a:spLocks noGrp="1"/>
          </p:cNvSpPr>
          <p:nvPr>
            <p:ph idx="1"/>
          </p:nvPr>
        </p:nvSpPr>
        <p:spPr>
          <a:xfrm>
            <a:off x="838200" y="1189608"/>
            <a:ext cx="10515600" cy="5200419"/>
          </a:xfrm>
        </p:spPr>
        <p:txBody>
          <a:bodyPr>
            <a:normAutofit/>
          </a:bodyPr>
          <a:lstStyle/>
          <a:p>
            <a:endParaRPr lang="en-US" dirty="0">
              <a:solidFill>
                <a:srgbClr val="00205B"/>
              </a:solidFill>
              <a:latin typeface="Interstate" pitchFamily="50" charset="0"/>
            </a:endParaRPr>
          </a:p>
          <a:p>
            <a:r>
              <a:rPr lang="en-US" dirty="0">
                <a:solidFill>
                  <a:srgbClr val="00205B"/>
                </a:solidFill>
                <a:latin typeface="Interstate" pitchFamily="50" charset="0"/>
              </a:rPr>
              <a:t>How much time do we have to plan the event?</a:t>
            </a:r>
          </a:p>
          <a:p>
            <a:endParaRPr lang="en-US" dirty="0">
              <a:solidFill>
                <a:srgbClr val="00205B"/>
              </a:solidFill>
              <a:latin typeface="Interstate" pitchFamily="50" charset="0"/>
            </a:endParaRPr>
          </a:p>
          <a:p>
            <a:r>
              <a:rPr lang="en-US" dirty="0">
                <a:solidFill>
                  <a:srgbClr val="00205B"/>
                </a:solidFill>
                <a:latin typeface="Interstate" pitchFamily="50" charset="0"/>
              </a:rPr>
              <a:t>How big of a planning team does the chapter have? </a:t>
            </a:r>
          </a:p>
          <a:p>
            <a:endParaRPr lang="en-US" dirty="0">
              <a:solidFill>
                <a:srgbClr val="00205B"/>
              </a:solidFill>
              <a:latin typeface="Interstate" pitchFamily="50" charset="0"/>
            </a:endParaRPr>
          </a:p>
          <a:p>
            <a:r>
              <a:rPr lang="en-US" dirty="0">
                <a:solidFill>
                  <a:srgbClr val="00205B"/>
                </a:solidFill>
                <a:latin typeface="Interstate" pitchFamily="50" charset="0"/>
              </a:rPr>
              <a:t>What does our chapter planning team already know how to do?</a:t>
            </a:r>
          </a:p>
          <a:p>
            <a:endParaRPr lang="en-US" dirty="0">
              <a:solidFill>
                <a:srgbClr val="00205B"/>
              </a:solidFill>
              <a:latin typeface="Interstate" pitchFamily="50" charset="0"/>
            </a:endParaRPr>
          </a:p>
          <a:p>
            <a:r>
              <a:rPr lang="en-US" dirty="0">
                <a:solidFill>
                  <a:srgbClr val="00205B"/>
                </a:solidFill>
                <a:latin typeface="Interstate" pitchFamily="50" charset="0"/>
              </a:rPr>
              <a:t>Have we asked our members what type of event they would prefer to attend? </a:t>
            </a:r>
          </a:p>
          <a:p>
            <a:endParaRPr lang="en-US" dirty="0"/>
          </a:p>
        </p:txBody>
      </p:sp>
    </p:spTree>
    <p:extLst>
      <p:ext uri="{BB962C8B-B14F-4D97-AF65-F5344CB8AC3E}">
        <p14:creationId xmlns:p14="http://schemas.microsoft.com/office/powerpoint/2010/main" val="3343603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Planning Considerations</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idx="1"/>
          </p:nvPr>
        </p:nvSpPr>
        <p:spPr/>
        <p:txBody>
          <a:bodyPr>
            <a:normAutofit/>
          </a:bodyPr>
          <a:lstStyle/>
          <a:p>
            <a:r>
              <a:rPr lang="en-US" b="1" i="1" u="sng" dirty="0">
                <a:solidFill>
                  <a:srgbClr val="00205B"/>
                </a:solidFill>
                <a:latin typeface="Interstate" pitchFamily="50" charset="0"/>
              </a:rPr>
              <a:t>Poll your audience!</a:t>
            </a:r>
          </a:p>
          <a:p>
            <a:pPr lvl="1"/>
            <a:r>
              <a:rPr lang="en-US" dirty="0">
                <a:solidFill>
                  <a:srgbClr val="00205B"/>
                </a:solidFill>
                <a:latin typeface="Interstate" pitchFamily="50" charset="0"/>
              </a:rPr>
              <a:t>Ask questions, provide options, don’t make decisions in a volunteer vacuum!</a:t>
            </a:r>
          </a:p>
          <a:p>
            <a:pPr lvl="1"/>
            <a:endParaRPr lang="en-US" dirty="0">
              <a:solidFill>
                <a:srgbClr val="00205B"/>
              </a:solidFill>
              <a:latin typeface="Interstate" pitchFamily="50" charset="0"/>
            </a:endParaRPr>
          </a:p>
          <a:p>
            <a:r>
              <a:rPr lang="en-US" dirty="0">
                <a:solidFill>
                  <a:srgbClr val="00205B"/>
                </a:solidFill>
                <a:latin typeface="Interstate" pitchFamily="50" charset="0"/>
              </a:rPr>
              <a:t>Registration fees vary by event type, but given the trade-offs between meals and technology expenses, fees can be similar for in-person and virtual events</a:t>
            </a:r>
          </a:p>
          <a:p>
            <a:pPr lvl="1"/>
            <a:r>
              <a:rPr lang="en-US" dirty="0">
                <a:solidFill>
                  <a:srgbClr val="00205B"/>
                </a:solidFill>
                <a:latin typeface="Interstate" pitchFamily="50" charset="0"/>
              </a:rPr>
              <a:t>You can always include price sensitivity in your polls! </a:t>
            </a:r>
          </a:p>
          <a:p>
            <a:endParaRPr lang="en-US" dirty="0">
              <a:latin typeface="Interstate" pitchFamily="50" charset="0"/>
            </a:endParaRPr>
          </a:p>
          <a:p>
            <a:endParaRPr lang="en-US" dirty="0">
              <a:latin typeface="Interstate" pitchFamily="50" charset="0"/>
            </a:endParaRPr>
          </a:p>
          <a:p>
            <a:pPr lvl="1"/>
            <a:endParaRPr lang="en-US" dirty="0">
              <a:latin typeface="Interstate" pitchFamily="50" charset="0"/>
            </a:endParaRPr>
          </a:p>
          <a:p>
            <a:pPr lvl="1"/>
            <a:endParaRPr lang="en-US" dirty="0">
              <a:latin typeface="Interstate" pitchFamily="50" charset="0"/>
            </a:endParaRPr>
          </a:p>
        </p:txBody>
      </p:sp>
    </p:spTree>
    <p:extLst>
      <p:ext uri="{BB962C8B-B14F-4D97-AF65-F5344CB8AC3E}">
        <p14:creationId xmlns:p14="http://schemas.microsoft.com/office/powerpoint/2010/main" val="531931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Background pattern&#10;&#10;Description automatically generated">
            <a:extLst>
              <a:ext uri="{FF2B5EF4-FFF2-40B4-BE49-F238E27FC236}">
                <a16:creationId xmlns:a16="http://schemas.microsoft.com/office/drawing/2014/main" id="{BA7A1CA2-3582-41BF-B39D-A3B772FD7B32}"/>
              </a:ext>
            </a:extLst>
          </p:cNvPr>
          <p:cNvPicPr>
            <a:picLocks noChangeAspect="1"/>
          </p:cNvPicPr>
          <p:nvPr/>
        </p:nvPicPr>
        <p:blipFill rotWithShape="1">
          <a:blip r:embed="rId2">
            <a:extLst>
              <a:ext uri="{28A0092B-C50C-407E-A947-70E740481C1C}">
                <a14:useLocalDpi xmlns:a14="http://schemas.microsoft.com/office/drawing/2010/main" val="0"/>
              </a:ext>
            </a:extLst>
          </a:blip>
          <a:srcRect t="7070" b="8676"/>
          <a:stretch/>
        </p:blipFill>
        <p:spPr>
          <a:xfrm>
            <a:off x="20" y="1282"/>
            <a:ext cx="12191980" cy="6856718"/>
          </a:xfrm>
          <a:prstGeom prst="rect">
            <a:avLst/>
          </a:prstGeom>
        </p:spPr>
      </p:pic>
    </p:spTree>
    <p:extLst>
      <p:ext uri="{BB962C8B-B14F-4D97-AF65-F5344CB8AC3E}">
        <p14:creationId xmlns:p14="http://schemas.microsoft.com/office/powerpoint/2010/main" val="2603910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6" descr="Vector illustration of an abstract scheme, which contains people icons. Social network scheme, which contains flat people icons. virtual event stock illustrations">
            <a:extLst>
              <a:ext uri="{FF2B5EF4-FFF2-40B4-BE49-F238E27FC236}">
                <a16:creationId xmlns:a16="http://schemas.microsoft.com/office/drawing/2014/main" id="{35F578C4-76A6-4C5B-A840-337AB39A8B0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55246" y="2118836"/>
            <a:ext cx="8681508" cy="390667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D20D180-0D83-4816-84E6-C880FF05FF82}"/>
              </a:ext>
            </a:extLst>
          </p:cNvPr>
          <p:cNvSpPr txBox="1"/>
          <p:nvPr/>
        </p:nvSpPr>
        <p:spPr>
          <a:xfrm>
            <a:off x="561975" y="666750"/>
            <a:ext cx="10313171" cy="1323439"/>
          </a:xfrm>
          <a:prstGeom prst="rect">
            <a:avLst/>
          </a:prstGeom>
          <a:noFill/>
        </p:spPr>
        <p:txBody>
          <a:bodyPr wrap="square" rtlCol="0">
            <a:spAutoFit/>
          </a:bodyPr>
          <a:lstStyle/>
          <a:p>
            <a:r>
              <a:rPr lang="en-US" sz="4000" dirty="0">
                <a:solidFill>
                  <a:srgbClr val="00205B"/>
                </a:solidFill>
                <a:latin typeface="Kontrapunkt Bold" panose="02000803000000000000"/>
              </a:rPr>
              <a:t>Decision made! </a:t>
            </a:r>
          </a:p>
          <a:p>
            <a:r>
              <a:rPr lang="en-US" sz="4000" dirty="0">
                <a:solidFill>
                  <a:srgbClr val="00205B"/>
                </a:solidFill>
                <a:latin typeface="Kontrapunkt Bold" panose="02000803000000000000"/>
              </a:rPr>
              <a:t>	Now how do we pull it off? </a:t>
            </a:r>
          </a:p>
        </p:txBody>
      </p:sp>
    </p:spTree>
    <p:extLst>
      <p:ext uri="{BB962C8B-B14F-4D97-AF65-F5344CB8AC3E}">
        <p14:creationId xmlns:p14="http://schemas.microsoft.com/office/powerpoint/2010/main" val="2728911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098" name="Picture 2" descr="Group of people in the conference center Group of people in the conference center. This is entirely 3D generated image. convention center meeting stock pictures, royalty-free photos &amp; images">
            <a:extLst>
              <a:ext uri="{FF2B5EF4-FFF2-40B4-BE49-F238E27FC236}">
                <a16:creationId xmlns:a16="http://schemas.microsoft.com/office/drawing/2014/main" id="{116F0E85-9079-4347-8029-8CBCBE72B0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D7D0555-7FD8-454C-A513-FAEBC132DF6A}"/>
              </a:ext>
            </a:extLst>
          </p:cNvPr>
          <p:cNvSpPr txBox="1"/>
          <p:nvPr/>
        </p:nvSpPr>
        <p:spPr>
          <a:xfrm>
            <a:off x="561975" y="685800"/>
            <a:ext cx="5371342" cy="707886"/>
          </a:xfrm>
          <a:prstGeom prst="rect">
            <a:avLst/>
          </a:prstGeom>
          <a:noFill/>
        </p:spPr>
        <p:txBody>
          <a:bodyPr wrap="none" rtlCol="0">
            <a:spAutoFit/>
          </a:bodyPr>
          <a:lstStyle/>
          <a:p>
            <a:r>
              <a:rPr lang="en-US" sz="4000" dirty="0">
                <a:solidFill>
                  <a:srgbClr val="00205B"/>
                </a:solidFill>
                <a:latin typeface="Kontrapunkt Bold"/>
              </a:rPr>
              <a:t>In-Person Considerations</a:t>
            </a:r>
          </a:p>
        </p:txBody>
      </p:sp>
    </p:spTree>
    <p:extLst>
      <p:ext uri="{BB962C8B-B14F-4D97-AF65-F5344CB8AC3E}">
        <p14:creationId xmlns:p14="http://schemas.microsoft.com/office/powerpoint/2010/main" val="2313670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In-Person Legal Considerations	</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idx="1"/>
          </p:nvPr>
        </p:nvSpPr>
        <p:spPr/>
        <p:txBody>
          <a:bodyPr>
            <a:normAutofit fontScale="85000" lnSpcReduction="20000"/>
          </a:bodyPr>
          <a:lstStyle/>
          <a:p>
            <a:r>
              <a:rPr lang="en-US" dirty="0">
                <a:solidFill>
                  <a:srgbClr val="00205B"/>
                </a:solidFill>
                <a:latin typeface="Interstate" pitchFamily="50" charset="0"/>
              </a:rPr>
              <a:t>Know the standard of care for hosting in-person events</a:t>
            </a:r>
          </a:p>
          <a:p>
            <a:pPr lvl="1"/>
            <a:r>
              <a:rPr lang="en-US" dirty="0">
                <a:solidFill>
                  <a:srgbClr val="00205B"/>
                </a:solidFill>
                <a:latin typeface="Interstate" pitchFamily="50" charset="0"/>
              </a:rPr>
              <a:t>Follow local, state and federal guidance 	</a:t>
            </a:r>
          </a:p>
          <a:p>
            <a:pPr lvl="2">
              <a:buFont typeface="Wingdings" panose="05000000000000000000" pitchFamily="2" charset="2"/>
              <a:buChar char="ü"/>
            </a:pPr>
            <a:r>
              <a:rPr lang="en-US" dirty="0">
                <a:solidFill>
                  <a:srgbClr val="00205B"/>
                </a:solidFill>
                <a:latin typeface="Interstate" pitchFamily="50" charset="0"/>
                <a:hlinkClick r:id="rId2">
                  <a:extLst>
                    <a:ext uri="{A12FA001-AC4F-418D-AE19-62706E023703}">
                      <ahyp:hlinkClr xmlns:ahyp="http://schemas.microsoft.com/office/drawing/2018/hyperlinkcolor" val="tx"/>
                    </a:ext>
                  </a:extLst>
                </a:hlinkClick>
              </a:rPr>
              <a:t>Reopening tracker </a:t>
            </a:r>
            <a:r>
              <a:rPr lang="en-US" dirty="0">
                <a:solidFill>
                  <a:srgbClr val="00205B"/>
                </a:solidFill>
                <a:latin typeface="Interstate" pitchFamily="50" charset="0"/>
              </a:rPr>
              <a:t>(state)</a:t>
            </a:r>
          </a:p>
          <a:p>
            <a:pPr lvl="2">
              <a:buFont typeface="Wingdings" panose="05000000000000000000" pitchFamily="2" charset="2"/>
              <a:buChar char="ü"/>
            </a:pPr>
            <a:r>
              <a:rPr lang="en-US" dirty="0">
                <a:solidFill>
                  <a:srgbClr val="00205B"/>
                </a:solidFill>
                <a:latin typeface="Interstate" pitchFamily="50" charset="0"/>
                <a:hlinkClick r:id="rId3">
                  <a:extLst>
                    <a:ext uri="{A12FA001-AC4F-418D-AE19-62706E023703}">
                      <ahyp:hlinkClr xmlns:ahyp="http://schemas.microsoft.com/office/drawing/2018/hyperlinkcolor" val="tx"/>
                    </a:ext>
                  </a:extLst>
                </a:hlinkClick>
              </a:rPr>
              <a:t>CDC guidelines</a:t>
            </a:r>
            <a:endParaRPr lang="en-US" dirty="0">
              <a:solidFill>
                <a:srgbClr val="00205B"/>
              </a:solidFill>
              <a:latin typeface="Interstate" pitchFamily="50" charset="0"/>
            </a:endParaRPr>
          </a:p>
          <a:p>
            <a:r>
              <a:rPr lang="en-US" dirty="0">
                <a:solidFill>
                  <a:srgbClr val="00205B"/>
                </a:solidFill>
                <a:latin typeface="Interstate" pitchFamily="50" charset="0"/>
              </a:rPr>
              <a:t>Consider </a:t>
            </a:r>
            <a:r>
              <a:rPr lang="en-US" dirty="0">
                <a:solidFill>
                  <a:srgbClr val="00205B"/>
                </a:solidFill>
                <a:latin typeface="Interstate" pitchFamily="50" charset="0"/>
                <a:hlinkClick r:id="rId4">
                  <a:extLst>
                    <a:ext uri="{A12FA001-AC4F-418D-AE19-62706E023703}">
                      <ahyp:hlinkClr xmlns:ahyp="http://schemas.microsoft.com/office/drawing/2018/hyperlinkcolor" val="tx"/>
                    </a:ext>
                  </a:extLst>
                </a:hlinkClick>
              </a:rPr>
              <a:t>attendee waivers </a:t>
            </a:r>
            <a:r>
              <a:rPr lang="en-US" dirty="0">
                <a:solidFill>
                  <a:srgbClr val="00205B"/>
                </a:solidFill>
                <a:latin typeface="Interstate" pitchFamily="50" charset="0"/>
              </a:rPr>
              <a:t>for in-person attendance </a:t>
            </a:r>
          </a:p>
          <a:p>
            <a:pPr lvl="1"/>
            <a:r>
              <a:rPr lang="en-US" dirty="0">
                <a:solidFill>
                  <a:srgbClr val="00205B"/>
                </a:solidFill>
                <a:latin typeface="Interstate" pitchFamily="50" charset="0"/>
              </a:rPr>
              <a:t>Add a provision whereby attendees agree to engage in certain health and safety conduct</a:t>
            </a:r>
          </a:p>
          <a:p>
            <a:r>
              <a:rPr lang="en-US" dirty="0">
                <a:solidFill>
                  <a:srgbClr val="00205B"/>
                </a:solidFill>
                <a:latin typeface="Interstate" pitchFamily="50" charset="0"/>
                <a:hlinkClick r:id="rId5">
                  <a:extLst>
                    <a:ext uri="{A12FA001-AC4F-418D-AE19-62706E023703}">
                      <ahyp:hlinkClr xmlns:ahyp="http://schemas.microsoft.com/office/drawing/2018/hyperlinkcolor" val="tx"/>
                    </a:ext>
                  </a:extLst>
                </a:hlinkClick>
              </a:rPr>
              <a:t>Force Majeure </a:t>
            </a:r>
            <a:r>
              <a:rPr lang="en-US" dirty="0">
                <a:solidFill>
                  <a:srgbClr val="00205B"/>
                </a:solidFill>
                <a:latin typeface="Interstate" pitchFamily="50" charset="0"/>
              </a:rPr>
              <a:t>clauses for venue contracts	</a:t>
            </a:r>
          </a:p>
          <a:p>
            <a:r>
              <a:rPr lang="en-US" dirty="0">
                <a:solidFill>
                  <a:srgbClr val="00205B"/>
                </a:solidFill>
                <a:latin typeface="Interstate" pitchFamily="50" charset="0"/>
              </a:rPr>
              <a:t>Postpone in lieu of cancellation of in-person events</a:t>
            </a:r>
          </a:p>
          <a:p>
            <a:pPr lvl="1"/>
            <a:r>
              <a:rPr lang="en-US" dirty="0">
                <a:solidFill>
                  <a:srgbClr val="00205B"/>
                </a:solidFill>
                <a:latin typeface="Interstate" pitchFamily="50" charset="0"/>
              </a:rPr>
              <a:t>Negotiation is important</a:t>
            </a:r>
          </a:p>
          <a:p>
            <a:pPr lvl="2"/>
            <a:r>
              <a:rPr lang="en-US" dirty="0">
                <a:solidFill>
                  <a:srgbClr val="00205B"/>
                </a:solidFill>
                <a:latin typeface="Interstate" pitchFamily="50" charset="0"/>
              </a:rPr>
              <a:t>moving to a future year and apply all deposits paid; no cancellation fees</a:t>
            </a:r>
          </a:p>
          <a:p>
            <a:pPr lvl="2"/>
            <a:r>
              <a:rPr lang="en-US" dirty="0">
                <a:solidFill>
                  <a:srgbClr val="00205B"/>
                </a:solidFill>
                <a:latin typeface="Interstate" pitchFamily="50" charset="0"/>
              </a:rPr>
              <a:t>consider the possibility of reduced attendance – fewer guest rooms and reduced </a:t>
            </a:r>
            <a:r>
              <a:rPr lang="en-US" dirty="0" err="1">
                <a:solidFill>
                  <a:srgbClr val="00205B"/>
                </a:solidFill>
                <a:latin typeface="Interstate" pitchFamily="50" charset="0"/>
              </a:rPr>
              <a:t>f&amp;b</a:t>
            </a:r>
            <a:r>
              <a:rPr lang="en-US" dirty="0">
                <a:solidFill>
                  <a:srgbClr val="00205B"/>
                </a:solidFill>
                <a:latin typeface="Interstate" pitchFamily="50" charset="0"/>
              </a:rPr>
              <a:t> spend</a:t>
            </a:r>
          </a:p>
          <a:p>
            <a:r>
              <a:rPr lang="en-US" dirty="0">
                <a:solidFill>
                  <a:srgbClr val="00205B"/>
                </a:solidFill>
                <a:latin typeface="Interstate" pitchFamily="50" charset="0"/>
              </a:rPr>
              <a:t>For new venue contracts, add a re-booking clause to the cancellation clause</a:t>
            </a:r>
          </a:p>
          <a:p>
            <a:pPr marL="457200" lvl="1" indent="0">
              <a:buNone/>
            </a:pPr>
            <a:endParaRPr lang="en-US" dirty="0">
              <a:latin typeface="Interstate" pitchFamily="50" charset="0"/>
            </a:endParaRPr>
          </a:p>
          <a:p>
            <a:pPr lvl="1"/>
            <a:endParaRPr lang="en-US" dirty="0">
              <a:latin typeface="Interstate" pitchFamily="50" charset="0"/>
            </a:endParaRPr>
          </a:p>
          <a:p>
            <a:pPr lvl="1"/>
            <a:endParaRPr lang="en-US" dirty="0">
              <a:latin typeface="Interstate" pitchFamily="50" charset="0"/>
            </a:endParaRPr>
          </a:p>
          <a:p>
            <a:pPr lvl="1"/>
            <a:endParaRPr lang="en-US" dirty="0">
              <a:latin typeface="Interstate" pitchFamily="50" charset="0"/>
            </a:endParaRPr>
          </a:p>
          <a:p>
            <a:pPr lvl="1"/>
            <a:endParaRPr lang="en-US" dirty="0">
              <a:latin typeface="Interstate" pitchFamily="50" charset="0"/>
            </a:endParaRPr>
          </a:p>
        </p:txBody>
      </p:sp>
    </p:spTree>
    <p:extLst>
      <p:ext uri="{BB962C8B-B14F-4D97-AF65-F5344CB8AC3E}">
        <p14:creationId xmlns:p14="http://schemas.microsoft.com/office/powerpoint/2010/main" val="4174343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In-Person Health &amp; Safety Considerations</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idx="1"/>
          </p:nvPr>
        </p:nvSpPr>
        <p:spPr/>
        <p:txBody>
          <a:bodyPr>
            <a:normAutofit fontScale="85000" lnSpcReduction="10000"/>
          </a:bodyPr>
          <a:lstStyle/>
          <a:p>
            <a:r>
              <a:rPr lang="en-US" dirty="0">
                <a:solidFill>
                  <a:srgbClr val="00205B"/>
                </a:solidFill>
                <a:latin typeface="Interstate" pitchFamily="50" charset="0"/>
              </a:rPr>
              <a:t>Stay up to date on local, state and federal guidelines, laws, and requirements</a:t>
            </a:r>
          </a:p>
          <a:p>
            <a:r>
              <a:rPr lang="en-US" dirty="0">
                <a:solidFill>
                  <a:srgbClr val="00205B"/>
                </a:solidFill>
                <a:latin typeface="Interstate" pitchFamily="50" charset="0"/>
              </a:rPr>
              <a:t>Clearly communicate safety measures and cleaning protocols</a:t>
            </a:r>
          </a:p>
          <a:p>
            <a:r>
              <a:rPr lang="en-US" dirty="0">
                <a:solidFill>
                  <a:srgbClr val="00205B"/>
                </a:solidFill>
                <a:latin typeface="Interstate" pitchFamily="50" charset="0"/>
              </a:rPr>
              <a:t>Set meeting rooms that allow for distancing (current recommendation is 6’) &amp; manage room capacity</a:t>
            </a:r>
          </a:p>
          <a:p>
            <a:r>
              <a:rPr lang="en-US" dirty="0">
                <a:solidFill>
                  <a:srgbClr val="00205B"/>
                </a:solidFill>
                <a:latin typeface="Interstate" pitchFamily="50" charset="0"/>
              </a:rPr>
              <a:t>Offer touchless check-in</a:t>
            </a:r>
          </a:p>
          <a:p>
            <a:pPr lvl="1"/>
            <a:r>
              <a:rPr lang="en-US" dirty="0">
                <a:solidFill>
                  <a:srgbClr val="00205B"/>
                </a:solidFill>
                <a:latin typeface="Interstate" pitchFamily="50" charset="0"/>
              </a:rPr>
              <a:t>Low or no cost registration platforms that provide QR/bar codes (</a:t>
            </a:r>
            <a:r>
              <a:rPr lang="en-US" dirty="0" err="1">
                <a:solidFill>
                  <a:srgbClr val="00205B"/>
                </a:solidFill>
                <a:latin typeface="Interstate" pitchFamily="50" charset="0"/>
                <a:hlinkClick r:id="rId2">
                  <a:extLst>
                    <a:ext uri="{A12FA001-AC4F-418D-AE19-62706E023703}">
                      <ahyp:hlinkClr xmlns:ahyp="http://schemas.microsoft.com/office/drawing/2018/hyperlinkcolor" val="tx"/>
                    </a:ext>
                  </a:extLst>
                </a:hlinkClick>
              </a:rPr>
              <a:t>Eventbright</a:t>
            </a:r>
            <a:r>
              <a:rPr lang="en-US" dirty="0">
                <a:solidFill>
                  <a:srgbClr val="00205B"/>
                </a:solidFill>
                <a:latin typeface="Interstate" pitchFamily="50" charset="0"/>
              </a:rPr>
              <a:t>) </a:t>
            </a:r>
          </a:p>
          <a:p>
            <a:r>
              <a:rPr lang="en-US" dirty="0">
                <a:solidFill>
                  <a:srgbClr val="00205B"/>
                </a:solidFill>
                <a:latin typeface="Interstate" pitchFamily="50" charset="0"/>
              </a:rPr>
              <a:t>Have clear exit procedures in place to avoid overcrowding at the end</a:t>
            </a:r>
          </a:p>
          <a:p>
            <a:r>
              <a:rPr lang="en-US" dirty="0">
                <a:solidFill>
                  <a:srgbClr val="00205B"/>
                </a:solidFill>
                <a:latin typeface="Interstate" pitchFamily="50" charset="0"/>
              </a:rPr>
              <a:t>Consider requirements for proof of vaccination or negative COVID test</a:t>
            </a:r>
          </a:p>
          <a:p>
            <a:r>
              <a:rPr lang="en-US" dirty="0">
                <a:solidFill>
                  <a:srgbClr val="00205B"/>
                </a:solidFill>
                <a:latin typeface="Interstate" pitchFamily="50" charset="0"/>
              </a:rPr>
              <a:t>Contract outside provider for onsite health screening and testing</a:t>
            </a:r>
          </a:p>
          <a:p>
            <a:endParaRPr lang="en-US" dirty="0">
              <a:latin typeface="Interstate" pitchFamily="50" charset="0"/>
            </a:endParaRPr>
          </a:p>
          <a:p>
            <a:pPr lvl="1"/>
            <a:endParaRPr lang="en-US" dirty="0">
              <a:latin typeface="Interstate" pitchFamily="50" charset="0"/>
            </a:endParaRPr>
          </a:p>
          <a:p>
            <a:pPr lvl="1"/>
            <a:endParaRPr lang="en-US" dirty="0">
              <a:latin typeface="Interstate" pitchFamily="50" charset="0"/>
            </a:endParaRPr>
          </a:p>
          <a:p>
            <a:pPr lvl="1"/>
            <a:endParaRPr lang="en-US" dirty="0">
              <a:latin typeface="Interstate" pitchFamily="50" charset="0"/>
            </a:endParaRPr>
          </a:p>
        </p:txBody>
      </p:sp>
    </p:spTree>
    <p:extLst>
      <p:ext uri="{BB962C8B-B14F-4D97-AF65-F5344CB8AC3E}">
        <p14:creationId xmlns:p14="http://schemas.microsoft.com/office/powerpoint/2010/main" val="1617112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Background pattern&#10;&#10;Description automatically generated">
            <a:extLst>
              <a:ext uri="{FF2B5EF4-FFF2-40B4-BE49-F238E27FC236}">
                <a16:creationId xmlns:a16="http://schemas.microsoft.com/office/drawing/2014/main" id="{BA7A1CA2-3582-41BF-B39D-A3B772FD7B32}"/>
              </a:ext>
            </a:extLst>
          </p:cNvPr>
          <p:cNvPicPr>
            <a:picLocks noChangeAspect="1"/>
          </p:cNvPicPr>
          <p:nvPr/>
        </p:nvPicPr>
        <p:blipFill rotWithShape="1">
          <a:blip r:embed="rId2">
            <a:extLst>
              <a:ext uri="{28A0092B-C50C-407E-A947-70E740481C1C}">
                <a14:useLocalDpi xmlns:a14="http://schemas.microsoft.com/office/drawing/2010/main" val="0"/>
              </a:ext>
            </a:extLst>
          </a:blip>
          <a:srcRect t="7070" b="8676"/>
          <a:stretch/>
        </p:blipFill>
        <p:spPr>
          <a:xfrm>
            <a:off x="20" y="1282"/>
            <a:ext cx="12191980" cy="6856718"/>
          </a:xfrm>
          <a:prstGeom prst="rect">
            <a:avLst/>
          </a:prstGeom>
        </p:spPr>
      </p:pic>
    </p:spTree>
    <p:extLst>
      <p:ext uri="{BB962C8B-B14F-4D97-AF65-F5344CB8AC3E}">
        <p14:creationId xmlns:p14="http://schemas.microsoft.com/office/powerpoint/2010/main" val="96848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Businesswoman meets with colleagues during virtual staff meeting A group of diverse business colleagues participate in a virtual staff meeting during the COVID-19 pandemic. An African American businesswoman participates in the virtual event from her office. virtual event stock pictures, royalty-free photos &amp; images">
            <a:extLst>
              <a:ext uri="{FF2B5EF4-FFF2-40B4-BE49-F238E27FC236}">
                <a16:creationId xmlns:a16="http://schemas.microsoft.com/office/drawing/2014/main" id="{01A6D74A-4306-469B-9426-04EA38D4936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6797" b="15746"/>
          <a:stretch/>
        </p:blipFill>
        <p:spPr bwMode="auto">
          <a:xfrm>
            <a:off x="4486295" y="-1282"/>
            <a:ext cx="7705705" cy="685671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C095D68-DCA0-4724-BDCD-86BADA9D8F56}"/>
              </a:ext>
            </a:extLst>
          </p:cNvPr>
          <p:cNvPicPr>
            <a:picLocks noChangeAspect="1"/>
          </p:cNvPicPr>
          <p:nvPr/>
        </p:nvPicPr>
        <p:blipFill rotWithShape="1">
          <a:blip r:embed="rId3"/>
          <a:srcRect l="15710" r="22357"/>
          <a:stretch/>
        </p:blipFill>
        <p:spPr>
          <a:xfrm>
            <a:off x="0" y="-1282"/>
            <a:ext cx="6372225" cy="6859282"/>
          </a:xfrm>
          <a:prstGeom prst="rect">
            <a:avLst/>
          </a:prstGeom>
        </p:spPr>
      </p:pic>
      <p:sp>
        <p:nvSpPr>
          <p:cNvPr id="5" name="TextBox 4">
            <a:extLst>
              <a:ext uri="{FF2B5EF4-FFF2-40B4-BE49-F238E27FC236}">
                <a16:creationId xmlns:a16="http://schemas.microsoft.com/office/drawing/2014/main" id="{26B1B379-EA1C-4723-BF7A-1348F7B23EDD}"/>
              </a:ext>
            </a:extLst>
          </p:cNvPr>
          <p:cNvSpPr txBox="1"/>
          <p:nvPr/>
        </p:nvSpPr>
        <p:spPr>
          <a:xfrm>
            <a:off x="420973" y="943417"/>
            <a:ext cx="7503144" cy="707886"/>
          </a:xfrm>
          <a:prstGeom prst="rect">
            <a:avLst/>
          </a:prstGeom>
          <a:noFill/>
        </p:spPr>
        <p:txBody>
          <a:bodyPr wrap="none" rtlCol="0">
            <a:spAutoFit/>
          </a:bodyPr>
          <a:lstStyle/>
          <a:p>
            <a:r>
              <a:rPr lang="en-US" sz="4000" dirty="0">
                <a:solidFill>
                  <a:schemeClr val="bg1"/>
                </a:solidFill>
                <a:latin typeface="Kontrapunkt Bold"/>
              </a:rPr>
              <a:t>Hybrid and Virtual Considerations </a:t>
            </a:r>
          </a:p>
        </p:txBody>
      </p:sp>
    </p:spTree>
    <p:extLst>
      <p:ext uri="{BB962C8B-B14F-4D97-AF65-F5344CB8AC3E}">
        <p14:creationId xmlns:p14="http://schemas.microsoft.com/office/powerpoint/2010/main" val="3343527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Hybrid Experiential Considerations</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idx="1"/>
          </p:nvPr>
        </p:nvSpPr>
        <p:spPr/>
        <p:txBody>
          <a:bodyPr>
            <a:normAutofit fontScale="92500" lnSpcReduction="10000"/>
          </a:bodyPr>
          <a:lstStyle/>
          <a:p>
            <a:r>
              <a:rPr lang="en-US" dirty="0">
                <a:solidFill>
                  <a:srgbClr val="00205B"/>
                </a:solidFill>
                <a:latin typeface="Interstate" pitchFamily="50" charset="0"/>
              </a:rPr>
              <a:t>You are designing two separate experiences, two separate value propositions</a:t>
            </a:r>
          </a:p>
          <a:p>
            <a:r>
              <a:rPr lang="en-US" dirty="0">
                <a:solidFill>
                  <a:srgbClr val="00205B"/>
                </a:solidFill>
                <a:latin typeface="Interstate" pitchFamily="50" charset="0"/>
              </a:rPr>
              <a:t>Don’t force true hybrid, it’s okay for the experiences to be similar, but different!</a:t>
            </a:r>
          </a:p>
          <a:p>
            <a:pPr lvl="1"/>
            <a:r>
              <a:rPr lang="en-US" dirty="0">
                <a:solidFill>
                  <a:srgbClr val="00205B"/>
                </a:solidFill>
                <a:latin typeface="Interstate" pitchFamily="50" charset="0"/>
              </a:rPr>
              <a:t>Examples: </a:t>
            </a:r>
          </a:p>
          <a:p>
            <a:pPr lvl="2"/>
            <a:r>
              <a:rPr lang="en-US" dirty="0">
                <a:solidFill>
                  <a:srgbClr val="00205B"/>
                </a:solidFill>
                <a:latin typeface="Interstate" pitchFamily="50" charset="0"/>
              </a:rPr>
              <a:t>Live stream your content sessions, but offer separate networking opportunities for your face-to-face and virtual audiences</a:t>
            </a:r>
          </a:p>
          <a:p>
            <a:pPr lvl="2"/>
            <a:r>
              <a:rPr lang="en-US" dirty="0">
                <a:solidFill>
                  <a:srgbClr val="00205B"/>
                </a:solidFill>
                <a:latin typeface="Interstate" pitchFamily="50" charset="0"/>
              </a:rPr>
              <a:t>Live stream your primary / general session room, but offer additional breakout sessions on-demand after the event is over</a:t>
            </a:r>
          </a:p>
          <a:p>
            <a:r>
              <a:rPr lang="en-US" dirty="0">
                <a:solidFill>
                  <a:srgbClr val="00205B"/>
                </a:solidFill>
                <a:latin typeface="Interstate" pitchFamily="50" charset="0"/>
              </a:rPr>
              <a:t>Designate an individual to be the point-person responsible for each experience, designing these opportunities together, but executing them individually makes the experience more manageable. </a:t>
            </a:r>
          </a:p>
          <a:p>
            <a:endParaRPr lang="en-US" dirty="0">
              <a:latin typeface="Interstate" pitchFamily="50" charset="0"/>
            </a:endParaRPr>
          </a:p>
          <a:p>
            <a:pPr lvl="1"/>
            <a:endParaRPr lang="en-US" dirty="0">
              <a:latin typeface="Interstate" pitchFamily="50" charset="0"/>
            </a:endParaRPr>
          </a:p>
        </p:txBody>
      </p:sp>
    </p:spTree>
    <p:extLst>
      <p:ext uri="{BB962C8B-B14F-4D97-AF65-F5344CB8AC3E}">
        <p14:creationId xmlns:p14="http://schemas.microsoft.com/office/powerpoint/2010/main" val="119296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Best Practices: Hybrid/Virtual Pre-Planning</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sz="half" idx="1"/>
          </p:nvPr>
        </p:nvSpPr>
        <p:spPr/>
        <p:txBody>
          <a:bodyPr>
            <a:normAutofit fontScale="85000" lnSpcReduction="20000"/>
          </a:bodyPr>
          <a:lstStyle/>
          <a:p>
            <a:r>
              <a:rPr lang="en-US" dirty="0">
                <a:solidFill>
                  <a:srgbClr val="00205B"/>
                </a:solidFill>
                <a:highlight>
                  <a:srgbClr val="00FFFF"/>
                </a:highlight>
                <a:latin typeface="Interstate" pitchFamily="50" charset="0"/>
              </a:rPr>
              <a:t>Every platform is different and has pros and cons</a:t>
            </a:r>
          </a:p>
          <a:p>
            <a:r>
              <a:rPr lang="en-US" dirty="0">
                <a:solidFill>
                  <a:srgbClr val="00205B"/>
                </a:solidFill>
                <a:latin typeface="Interstate" pitchFamily="50" charset="0"/>
              </a:rPr>
              <a:t>Know your team’s:</a:t>
            </a:r>
          </a:p>
          <a:p>
            <a:pPr lvl="1"/>
            <a:r>
              <a:rPr lang="en-US" dirty="0">
                <a:solidFill>
                  <a:srgbClr val="00205B"/>
                </a:solidFill>
                <a:latin typeface="Interstate" pitchFamily="50" charset="0"/>
              </a:rPr>
              <a:t>Must Haves</a:t>
            </a:r>
          </a:p>
          <a:p>
            <a:pPr lvl="1"/>
            <a:r>
              <a:rPr lang="en-US" dirty="0">
                <a:solidFill>
                  <a:srgbClr val="00205B"/>
                </a:solidFill>
                <a:latin typeface="Interstate" pitchFamily="50" charset="0"/>
              </a:rPr>
              <a:t>Nice to Haves</a:t>
            </a:r>
          </a:p>
          <a:p>
            <a:pPr lvl="1"/>
            <a:r>
              <a:rPr lang="en-US" dirty="0">
                <a:solidFill>
                  <a:srgbClr val="00205B"/>
                </a:solidFill>
                <a:latin typeface="Interstate" pitchFamily="50" charset="0"/>
              </a:rPr>
              <a:t>Don’t Needs</a:t>
            </a:r>
          </a:p>
          <a:p>
            <a:r>
              <a:rPr lang="en-US" dirty="0">
                <a:solidFill>
                  <a:srgbClr val="00205B"/>
                </a:solidFill>
                <a:latin typeface="Interstate" pitchFamily="50" charset="0"/>
              </a:rPr>
              <a:t>Start sooner than later </a:t>
            </a:r>
          </a:p>
          <a:p>
            <a:pPr lvl="1"/>
            <a:r>
              <a:rPr lang="en-US" dirty="0">
                <a:solidFill>
                  <a:srgbClr val="00205B"/>
                </a:solidFill>
                <a:latin typeface="Interstate" pitchFamily="50" charset="0"/>
              </a:rPr>
              <a:t>Event plans – 1 year out</a:t>
            </a:r>
          </a:p>
          <a:p>
            <a:pPr lvl="1"/>
            <a:r>
              <a:rPr lang="en-US" dirty="0">
                <a:solidFill>
                  <a:srgbClr val="00205B"/>
                </a:solidFill>
                <a:latin typeface="Interstate" pitchFamily="50" charset="0"/>
              </a:rPr>
              <a:t>New platform – 9 - 12 months out</a:t>
            </a:r>
          </a:p>
          <a:p>
            <a:pPr lvl="1"/>
            <a:r>
              <a:rPr lang="en-US" dirty="0">
                <a:solidFill>
                  <a:srgbClr val="00205B"/>
                </a:solidFill>
                <a:latin typeface="Interstate" pitchFamily="50" charset="0"/>
              </a:rPr>
              <a:t>Event design – 6 months out</a:t>
            </a:r>
          </a:p>
          <a:p>
            <a:pPr lvl="1"/>
            <a:r>
              <a:rPr lang="en-US" dirty="0">
                <a:solidFill>
                  <a:srgbClr val="00205B"/>
                </a:solidFill>
                <a:latin typeface="Interstate" pitchFamily="50" charset="0"/>
              </a:rPr>
              <a:t>Content – 3 - 4 months out </a:t>
            </a:r>
          </a:p>
          <a:p>
            <a:pPr lvl="1"/>
            <a:r>
              <a:rPr lang="en-US" dirty="0">
                <a:solidFill>
                  <a:srgbClr val="00205B"/>
                </a:solidFill>
                <a:latin typeface="Interstate" pitchFamily="50" charset="0"/>
              </a:rPr>
              <a:t>Registration – 2 - 3 months out</a:t>
            </a:r>
          </a:p>
          <a:p>
            <a:pPr lvl="1"/>
            <a:r>
              <a:rPr lang="en-US" dirty="0">
                <a:solidFill>
                  <a:srgbClr val="00205B"/>
                </a:solidFill>
                <a:latin typeface="Interstate" pitchFamily="50" charset="0"/>
              </a:rPr>
              <a:t>Event Comms – 3 months out – Day of</a:t>
            </a:r>
          </a:p>
          <a:p>
            <a:pPr lvl="1"/>
            <a:endParaRPr lang="en-US" dirty="0">
              <a:solidFill>
                <a:srgbClr val="00205B"/>
              </a:solidFill>
              <a:latin typeface="Interstate" pitchFamily="50" charset="0"/>
            </a:endParaRPr>
          </a:p>
        </p:txBody>
      </p:sp>
      <p:sp>
        <p:nvSpPr>
          <p:cNvPr id="2" name="Content Placeholder 1">
            <a:extLst>
              <a:ext uri="{FF2B5EF4-FFF2-40B4-BE49-F238E27FC236}">
                <a16:creationId xmlns:a16="http://schemas.microsoft.com/office/drawing/2014/main" id="{AAEB4A4F-6F56-4DD6-962D-C50AC16AC3B7}"/>
              </a:ext>
            </a:extLst>
          </p:cNvPr>
          <p:cNvSpPr>
            <a:spLocks noGrp="1"/>
          </p:cNvSpPr>
          <p:nvPr>
            <p:ph sz="half" idx="2"/>
          </p:nvPr>
        </p:nvSpPr>
        <p:spPr/>
        <p:txBody>
          <a:bodyPr>
            <a:normAutofit fontScale="85000" lnSpcReduction="20000"/>
          </a:bodyPr>
          <a:lstStyle/>
          <a:p>
            <a:r>
              <a:rPr lang="en-US" dirty="0">
                <a:solidFill>
                  <a:srgbClr val="00205B"/>
                </a:solidFill>
                <a:latin typeface="Interstate" pitchFamily="50" charset="0"/>
              </a:rPr>
              <a:t>Questions to consider:</a:t>
            </a:r>
          </a:p>
          <a:p>
            <a:pPr lvl="1"/>
            <a:r>
              <a:rPr lang="en-US" dirty="0">
                <a:solidFill>
                  <a:srgbClr val="00205B"/>
                </a:solidFill>
                <a:latin typeface="Interstate" pitchFamily="50" charset="0"/>
              </a:rPr>
              <a:t>Is the event live or pre-recorded?</a:t>
            </a:r>
          </a:p>
          <a:p>
            <a:pPr lvl="1"/>
            <a:r>
              <a:rPr lang="en-US" dirty="0">
                <a:solidFill>
                  <a:srgbClr val="00205B"/>
                </a:solidFill>
                <a:latin typeface="Interstate" pitchFamily="50" charset="0"/>
              </a:rPr>
              <a:t>Do your attendees want to consume content or connect with one another? Or both?</a:t>
            </a:r>
          </a:p>
          <a:p>
            <a:pPr lvl="1"/>
            <a:r>
              <a:rPr lang="en-US" dirty="0">
                <a:solidFill>
                  <a:srgbClr val="00205B"/>
                </a:solidFill>
                <a:latin typeface="Interstate" pitchFamily="50" charset="0"/>
              </a:rPr>
              <a:t>Do you need technical (platform and AV) support or can you DIY?</a:t>
            </a:r>
          </a:p>
          <a:p>
            <a:pPr lvl="1"/>
            <a:r>
              <a:rPr lang="en-US" dirty="0">
                <a:solidFill>
                  <a:srgbClr val="00205B"/>
                </a:solidFill>
                <a:latin typeface="Interstate" pitchFamily="50" charset="0"/>
              </a:rPr>
              <a:t>Do you need to include suppliers or an industry solution center?</a:t>
            </a:r>
          </a:p>
          <a:p>
            <a:pPr lvl="1"/>
            <a:r>
              <a:rPr lang="en-US" dirty="0">
                <a:solidFill>
                  <a:srgbClr val="00205B"/>
                </a:solidFill>
                <a:latin typeface="Interstate" pitchFamily="50" charset="0"/>
              </a:rPr>
              <a:t>Are 1:1 or group networking meetings required? </a:t>
            </a:r>
          </a:p>
          <a:p>
            <a:pPr lvl="1"/>
            <a:r>
              <a:rPr lang="en-US" dirty="0">
                <a:solidFill>
                  <a:srgbClr val="00205B"/>
                </a:solidFill>
                <a:latin typeface="Interstate" pitchFamily="50" charset="0"/>
              </a:rPr>
              <a:t>What is your budget?</a:t>
            </a:r>
          </a:p>
          <a:p>
            <a:pPr lvl="1"/>
            <a:endParaRPr lang="en-US" dirty="0">
              <a:solidFill>
                <a:srgbClr val="00205B"/>
              </a:solidFill>
              <a:latin typeface="Interstate" pitchFamily="50" charset="0"/>
            </a:endParaRPr>
          </a:p>
        </p:txBody>
      </p:sp>
    </p:spTree>
    <p:extLst>
      <p:ext uri="{BB962C8B-B14F-4D97-AF65-F5344CB8AC3E}">
        <p14:creationId xmlns:p14="http://schemas.microsoft.com/office/powerpoint/2010/main" val="2970263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Technology Considerations</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idx="1"/>
          </p:nvPr>
        </p:nvSpPr>
        <p:spPr/>
        <p:txBody>
          <a:bodyPr>
            <a:normAutofit/>
          </a:bodyPr>
          <a:lstStyle/>
          <a:p>
            <a:r>
              <a:rPr lang="en-US" dirty="0">
                <a:solidFill>
                  <a:srgbClr val="00205B"/>
                </a:solidFill>
                <a:latin typeface="Interstate" pitchFamily="50" charset="0"/>
              </a:rPr>
              <a:t>Internet connectivity is essential – the worst thing that can happen is bad audio / poor connectivity </a:t>
            </a:r>
          </a:p>
          <a:p>
            <a:r>
              <a:rPr lang="en-US" dirty="0">
                <a:solidFill>
                  <a:srgbClr val="00205B"/>
                </a:solidFill>
                <a:latin typeface="Interstate" pitchFamily="50" charset="0"/>
              </a:rPr>
              <a:t>AV equipment &amp; labor is expensive, ensure that you are budgeting or scaling your operations appropriately </a:t>
            </a:r>
          </a:p>
          <a:p>
            <a:r>
              <a:rPr lang="en-US" dirty="0">
                <a:solidFill>
                  <a:srgbClr val="00205B"/>
                </a:solidFill>
                <a:latin typeface="Interstate" pitchFamily="50" charset="0"/>
              </a:rPr>
              <a:t>Start small </a:t>
            </a:r>
          </a:p>
          <a:p>
            <a:pPr lvl="1"/>
            <a:r>
              <a:rPr lang="en-US" dirty="0">
                <a:solidFill>
                  <a:srgbClr val="00205B"/>
                </a:solidFill>
                <a:latin typeface="Interstate" pitchFamily="50" charset="0"/>
              </a:rPr>
              <a:t>Podcast &gt; Webinar &gt; Virtual Meeting &gt; Virtual Conference &gt; Multiple Tracks, Multiple Days &gt; Blended Conference &gt; Blended Event with Multiple Tracks &gt; Complete Hybrid Event</a:t>
            </a:r>
          </a:p>
          <a:p>
            <a:endParaRPr lang="en-US" dirty="0">
              <a:latin typeface="Interstate" pitchFamily="50" charset="0"/>
            </a:endParaRPr>
          </a:p>
          <a:p>
            <a:endParaRPr lang="en-US" dirty="0">
              <a:latin typeface="Interstate" pitchFamily="50" charset="0"/>
            </a:endParaRPr>
          </a:p>
          <a:p>
            <a:endParaRPr lang="en-US" dirty="0">
              <a:latin typeface="Interstate" pitchFamily="50" charset="0"/>
            </a:endParaRPr>
          </a:p>
          <a:p>
            <a:pPr lvl="1"/>
            <a:endParaRPr lang="en-US" dirty="0">
              <a:latin typeface="Interstate" pitchFamily="50" charset="0"/>
            </a:endParaRPr>
          </a:p>
          <a:p>
            <a:pPr lvl="1"/>
            <a:endParaRPr lang="en-US" dirty="0">
              <a:latin typeface="Interstate" pitchFamily="50" charset="0"/>
            </a:endParaRPr>
          </a:p>
        </p:txBody>
      </p:sp>
    </p:spTree>
    <p:extLst>
      <p:ext uri="{BB962C8B-B14F-4D97-AF65-F5344CB8AC3E}">
        <p14:creationId xmlns:p14="http://schemas.microsoft.com/office/powerpoint/2010/main" val="3441986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Keeping AV Costs Down</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idx="1"/>
          </p:nvPr>
        </p:nvSpPr>
        <p:spPr/>
        <p:txBody>
          <a:bodyPr>
            <a:normAutofit/>
          </a:bodyPr>
          <a:lstStyle/>
          <a:p>
            <a:r>
              <a:rPr lang="en-US" dirty="0">
                <a:solidFill>
                  <a:srgbClr val="00205B"/>
                </a:solidFill>
                <a:latin typeface="Interstate" pitchFamily="50" charset="0"/>
              </a:rPr>
              <a:t>Not everything has to be live</a:t>
            </a:r>
          </a:p>
          <a:p>
            <a:r>
              <a:rPr lang="en-US" dirty="0">
                <a:solidFill>
                  <a:srgbClr val="00205B"/>
                </a:solidFill>
                <a:latin typeface="Interstate" pitchFamily="50" charset="0"/>
              </a:rPr>
              <a:t>When you do go live, go simple – limit the number of rooms that are live at the same time, number of cameras, AV staff</a:t>
            </a:r>
          </a:p>
          <a:p>
            <a:r>
              <a:rPr lang="en-US" dirty="0">
                <a:solidFill>
                  <a:srgbClr val="00205B"/>
                </a:solidFill>
                <a:latin typeface="Interstate" pitchFamily="50" charset="0"/>
              </a:rPr>
              <a:t>Hotel “Complete Meeting Packages” often include basic AV &amp; internet</a:t>
            </a:r>
          </a:p>
          <a:p>
            <a:r>
              <a:rPr lang="en-US" dirty="0">
                <a:solidFill>
                  <a:srgbClr val="00205B"/>
                </a:solidFill>
                <a:latin typeface="Interstate" pitchFamily="50" charset="0"/>
              </a:rPr>
              <a:t>Use the skills of volunteers or equipment owned by the chapter</a:t>
            </a:r>
          </a:p>
          <a:p>
            <a:r>
              <a:rPr lang="en-US" dirty="0">
                <a:solidFill>
                  <a:srgbClr val="00205B"/>
                </a:solidFill>
                <a:latin typeface="Interstate" pitchFamily="50" charset="0"/>
              </a:rPr>
              <a:t>Use free (or low cost) tools</a:t>
            </a:r>
          </a:p>
          <a:p>
            <a:pPr marL="0" indent="0">
              <a:buNone/>
            </a:pPr>
            <a:endParaRPr lang="en-US" dirty="0">
              <a:solidFill>
                <a:srgbClr val="00205B"/>
              </a:solidFill>
              <a:latin typeface="Interstate" pitchFamily="50" charset="0"/>
            </a:endParaRPr>
          </a:p>
          <a:p>
            <a:endParaRPr lang="en-US" dirty="0">
              <a:latin typeface="Interstate" pitchFamily="50" charset="0"/>
            </a:endParaRPr>
          </a:p>
          <a:p>
            <a:endParaRPr lang="en-US" dirty="0">
              <a:latin typeface="Interstate" pitchFamily="50" charset="0"/>
            </a:endParaRPr>
          </a:p>
          <a:p>
            <a:pPr lvl="1"/>
            <a:endParaRPr lang="en-US" dirty="0">
              <a:latin typeface="Interstate" pitchFamily="50" charset="0"/>
            </a:endParaRPr>
          </a:p>
          <a:p>
            <a:pPr lvl="1"/>
            <a:endParaRPr lang="en-US" dirty="0">
              <a:latin typeface="Interstate" pitchFamily="50" charset="0"/>
            </a:endParaRPr>
          </a:p>
        </p:txBody>
      </p:sp>
    </p:spTree>
    <p:extLst>
      <p:ext uri="{BB962C8B-B14F-4D97-AF65-F5344CB8AC3E}">
        <p14:creationId xmlns:p14="http://schemas.microsoft.com/office/powerpoint/2010/main" val="3485308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HOWEVER…</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idx="1"/>
          </p:nvPr>
        </p:nvSpPr>
        <p:spPr/>
        <p:txBody>
          <a:bodyPr>
            <a:normAutofit/>
          </a:bodyPr>
          <a:lstStyle/>
          <a:p>
            <a:r>
              <a:rPr lang="en-US" dirty="0">
                <a:solidFill>
                  <a:srgbClr val="00205B"/>
                </a:solidFill>
                <a:latin typeface="Interstate" pitchFamily="50" charset="0"/>
              </a:rPr>
              <a:t>Keeping technology and AV costs down to the detriment of attendee experience is a huge red flag.</a:t>
            </a:r>
          </a:p>
          <a:p>
            <a:r>
              <a:rPr lang="en-US" dirty="0">
                <a:solidFill>
                  <a:srgbClr val="00205B"/>
                </a:solidFill>
                <a:latin typeface="Interstate" pitchFamily="50" charset="0"/>
              </a:rPr>
              <a:t>If attendees cannot hear, see, or understand how they are supposed to engage in a virtual setting, they are not going to participate </a:t>
            </a:r>
          </a:p>
          <a:p>
            <a:pPr marL="0" indent="0">
              <a:buNone/>
            </a:pPr>
            <a:endParaRPr lang="en-US" dirty="0">
              <a:solidFill>
                <a:srgbClr val="00205B"/>
              </a:solidFill>
              <a:latin typeface="Interstate" pitchFamily="50" charset="0"/>
            </a:endParaRPr>
          </a:p>
          <a:p>
            <a:endParaRPr lang="en-US" dirty="0">
              <a:latin typeface="Interstate" pitchFamily="50" charset="0"/>
            </a:endParaRPr>
          </a:p>
          <a:p>
            <a:endParaRPr lang="en-US" dirty="0">
              <a:latin typeface="Interstate" pitchFamily="50" charset="0"/>
            </a:endParaRPr>
          </a:p>
          <a:p>
            <a:pPr lvl="1"/>
            <a:endParaRPr lang="en-US" dirty="0">
              <a:latin typeface="Interstate" pitchFamily="50" charset="0"/>
            </a:endParaRPr>
          </a:p>
          <a:p>
            <a:pPr lvl="1"/>
            <a:endParaRPr lang="en-US" dirty="0">
              <a:latin typeface="Interstate" pitchFamily="50" charset="0"/>
            </a:endParaRPr>
          </a:p>
        </p:txBody>
      </p:sp>
    </p:spTree>
    <p:extLst>
      <p:ext uri="{BB962C8B-B14F-4D97-AF65-F5344CB8AC3E}">
        <p14:creationId xmlns:p14="http://schemas.microsoft.com/office/powerpoint/2010/main" val="150018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Free* Resources / Platforms</a:t>
            </a:r>
          </a:p>
        </p:txBody>
      </p:sp>
      <p:pic>
        <p:nvPicPr>
          <p:cNvPr id="2050" name="Picture 2" descr="Facebook Brand Resources">
            <a:extLst>
              <a:ext uri="{FF2B5EF4-FFF2-40B4-BE49-F238E27FC236}">
                <a16:creationId xmlns:a16="http://schemas.microsoft.com/office/drawing/2014/main" id="{6724C7AC-DF84-427A-A88D-5A895B67B5F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838200" y="1902099"/>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ventbrite - Discover Great Events or Create Your Own &amp; Sell Tickets">
            <a:extLst>
              <a:ext uri="{FF2B5EF4-FFF2-40B4-BE49-F238E27FC236}">
                <a16:creationId xmlns:a16="http://schemas.microsoft.com/office/drawing/2014/main" id="{8F0FB1A1-C46A-4F7D-9AFA-E8DAD58EF8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5156" y="2197375"/>
            <a:ext cx="2952750" cy="15525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Get Guider for Instagram Live - Microsoft Store">
            <a:extLst>
              <a:ext uri="{FF2B5EF4-FFF2-40B4-BE49-F238E27FC236}">
                <a16:creationId xmlns:a16="http://schemas.microsoft.com/office/drawing/2014/main" id="{5EBEC77C-C8CD-449B-BA1B-A419A16630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7587" y="2025926"/>
            <a:ext cx="1800225" cy="18002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Best Overall Video Conferencing Service - businessnewsdaily.com">
            <a:extLst>
              <a:ext uri="{FF2B5EF4-FFF2-40B4-BE49-F238E27FC236}">
                <a16:creationId xmlns:a16="http://schemas.microsoft.com/office/drawing/2014/main" id="{502AB2CE-D47D-4BEB-B5BE-2A785D9C9D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89106" y="2121176"/>
            <a:ext cx="2686050" cy="170497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Google Hangouts Website Review">
            <a:extLst>
              <a:ext uri="{FF2B5EF4-FFF2-40B4-BE49-F238E27FC236}">
                <a16:creationId xmlns:a16="http://schemas.microsoft.com/office/drawing/2014/main" id="{E70A9F1F-3AF4-40CA-8AA8-2B732D61440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7344" y="4151036"/>
            <a:ext cx="3538467" cy="1860549"/>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Is GoToMeeting HIPAA Compliant?">
            <a:extLst>
              <a:ext uri="{FF2B5EF4-FFF2-40B4-BE49-F238E27FC236}">
                <a16:creationId xmlns:a16="http://schemas.microsoft.com/office/drawing/2014/main" id="{85908286-C242-4731-8A0D-58F3BB5299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93693" y="4166152"/>
            <a:ext cx="2790825" cy="1860550"/>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Microsoft Teams -">
            <a:extLst>
              <a:ext uri="{FF2B5EF4-FFF2-40B4-BE49-F238E27FC236}">
                <a16:creationId xmlns:a16="http://schemas.microsoft.com/office/drawing/2014/main" id="{E3BD3ABC-B5C1-4588-9FE1-E00B9169CAF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25037" y="4111348"/>
            <a:ext cx="1900237" cy="1900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173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Jenn’s Gem! </a:t>
            </a:r>
          </a:p>
        </p:txBody>
      </p:sp>
      <p:pic>
        <p:nvPicPr>
          <p:cNvPr id="1028" name="Picture 4" descr="Wonder - Wonder is a virtual space where people can meet and talk | Product  Hunt">
            <a:extLst>
              <a:ext uri="{FF2B5EF4-FFF2-40B4-BE49-F238E27FC236}">
                <a16:creationId xmlns:a16="http://schemas.microsoft.com/office/drawing/2014/main" id="{E9CE2936-8B18-48EB-9ECB-AC72D14D560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467507" y="1825625"/>
            <a:ext cx="7256985"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Wonder – Online events that are fun">
            <a:extLst>
              <a:ext uri="{FF2B5EF4-FFF2-40B4-BE49-F238E27FC236}">
                <a16:creationId xmlns:a16="http://schemas.microsoft.com/office/drawing/2014/main" id="{171FBD8B-3A19-4035-8946-7382B9D5C7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429" y="1427595"/>
            <a:ext cx="2952750"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749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6B79022-EDA1-4774-88D6-BB9F1AA12283}"/>
              </a:ext>
            </a:extLst>
          </p:cNvPr>
          <p:cNvPicPr>
            <a:picLocks noChangeAspect="1"/>
          </p:cNvPicPr>
          <p:nvPr/>
        </p:nvPicPr>
        <p:blipFill>
          <a:blip r:embed="rId2"/>
          <a:stretch>
            <a:fillRect/>
          </a:stretch>
        </p:blipFill>
        <p:spPr>
          <a:xfrm>
            <a:off x="416566" y="1114318"/>
            <a:ext cx="11358867" cy="5057881"/>
          </a:xfrm>
          <a:prstGeom prst="rect">
            <a:avLst/>
          </a:prstGeom>
        </p:spPr>
      </p:pic>
      <p:sp>
        <p:nvSpPr>
          <p:cNvPr id="9" name="Title 8">
            <a:extLst>
              <a:ext uri="{FF2B5EF4-FFF2-40B4-BE49-F238E27FC236}">
                <a16:creationId xmlns:a16="http://schemas.microsoft.com/office/drawing/2014/main" id="{B11EE505-DC52-4173-A058-626ED062866D}"/>
              </a:ext>
            </a:extLst>
          </p:cNvPr>
          <p:cNvSpPr>
            <a:spLocks noGrp="1"/>
          </p:cNvSpPr>
          <p:nvPr>
            <p:ph type="title"/>
          </p:nvPr>
        </p:nvSpPr>
        <p:spPr/>
        <p:txBody>
          <a:bodyPr/>
          <a:lstStyle/>
          <a:p>
            <a:pPr algn="l"/>
            <a:r>
              <a:rPr lang="en-US" dirty="0">
                <a:solidFill>
                  <a:srgbClr val="00205B"/>
                </a:solidFill>
                <a:latin typeface="Interstate" pitchFamily="50" charset="0"/>
              </a:rPr>
              <a:t>Other Virtual Solutions</a:t>
            </a:r>
            <a:br>
              <a:rPr lang="en-US" dirty="0">
                <a:latin typeface="Interstate" pitchFamily="50" charset="0"/>
              </a:rPr>
            </a:br>
            <a:endParaRPr lang="en-US" dirty="0">
              <a:latin typeface="Interstate" pitchFamily="50" charset="0"/>
            </a:endParaRPr>
          </a:p>
        </p:txBody>
      </p:sp>
    </p:spTree>
    <p:extLst>
      <p:ext uri="{BB962C8B-B14F-4D97-AF65-F5344CB8AC3E}">
        <p14:creationId xmlns:p14="http://schemas.microsoft.com/office/powerpoint/2010/main" val="3035315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Even More Virtual Solutions </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idx="1"/>
          </p:nvPr>
        </p:nvSpPr>
        <p:spPr/>
        <p:txBody>
          <a:bodyPr>
            <a:normAutofit lnSpcReduction="10000"/>
          </a:bodyPr>
          <a:lstStyle/>
          <a:p>
            <a:r>
              <a:rPr lang="en-US" dirty="0">
                <a:solidFill>
                  <a:srgbClr val="00205B"/>
                </a:solidFill>
                <a:latin typeface="Interstate" pitchFamily="50" charset="0"/>
              </a:rPr>
              <a:t>Amazon Chime</a:t>
            </a:r>
          </a:p>
          <a:p>
            <a:r>
              <a:rPr lang="en-US" dirty="0">
                <a:solidFill>
                  <a:srgbClr val="00205B"/>
                </a:solidFill>
                <a:latin typeface="Interstate" pitchFamily="50" charset="0"/>
              </a:rPr>
              <a:t>Vimeo</a:t>
            </a:r>
          </a:p>
          <a:p>
            <a:r>
              <a:rPr lang="en-US" dirty="0" err="1">
                <a:solidFill>
                  <a:srgbClr val="00205B"/>
                </a:solidFill>
                <a:latin typeface="Interstate" pitchFamily="50" charset="0"/>
              </a:rPr>
              <a:t>Hopin</a:t>
            </a:r>
            <a:endParaRPr lang="en-US" dirty="0">
              <a:solidFill>
                <a:srgbClr val="00205B"/>
              </a:solidFill>
              <a:latin typeface="Interstate" pitchFamily="50" charset="0"/>
            </a:endParaRPr>
          </a:p>
          <a:p>
            <a:r>
              <a:rPr lang="en-US" dirty="0" err="1">
                <a:solidFill>
                  <a:srgbClr val="00205B"/>
                </a:solidFill>
                <a:latin typeface="Interstate" pitchFamily="50" charset="0"/>
              </a:rPr>
              <a:t>Vfairs</a:t>
            </a:r>
            <a:endParaRPr lang="en-US" dirty="0">
              <a:solidFill>
                <a:srgbClr val="00205B"/>
              </a:solidFill>
              <a:latin typeface="Interstate" pitchFamily="50" charset="0"/>
            </a:endParaRPr>
          </a:p>
          <a:p>
            <a:r>
              <a:rPr lang="en-US" dirty="0" err="1">
                <a:solidFill>
                  <a:srgbClr val="00205B"/>
                </a:solidFill>
                <a:latin typeface="Interstate" pitchFamily="50" charset="0"/>
              </a:rPr>
              <a:t>Airmeet</a:t>
            </a:r>
            <a:endParaRPr lang="en-US" dirty="0">
              <a:solidFill>
                <a:srgbClr val="00205B"/>
              </a:solidFill>
              <a:latin typeface="Interstate" pitchFamily="50" charset="0"/>
            </a:endParaRPr>
          </a:p>
          <a:p>
            <a:r>
              <a:rPr lang="en-US" dirty="0">
                <a:solidFill>
                  <a:srgbClr val="00205B"/>
                </a:solidFill>
                <a:latin typeface="Interstate" pitchFamily="50" charset="0"/>
              </a:rPr>
              <a:t>ON24</a:t>
            </a:r>
          </a:p>
          <a:p>
            <a:r>
              <a:rPr lang="en-US" dirty="0" err="1">
                <a:solidFill>
                  <a:srgbClr val="00205B"/>
                </a:solidFill>
                <a:latin typeface="Interstate" pitchFamily="50" charset="0"/>
              </a:rPr>
              <a:t>Intrado</a:t>
            </a:r>
            <a:endParaRPr lang="en-US" dirty="0">
              <a:solidFill>
                <a:srgbClr val="00205B"/>
              </a:solidFill>
              <a:latin typeface="Interstate" pitchFamily="50" charset="0"/>
            </a:endParaRPr>
          </a:p>
          <a:p>
            <a:r>
              <a:rPr lang="en-US" dirty="0">
                <a:solidFill>
                  <a:srgbClr val="00205B"/>
                </a:solidFill>
                <a:latin typeface="Interstate" pitchFamily="50" charset="0"/>
              </a:rPr>
              <a:t>VConferenceOnline</a:t>
            </a:r>
          </a:p>
          <a:p>
            <a:r>
              <a:rPr lang="en-US" dirty="0">
                <a:solidFill>
                  <a:srgbClr val="00205B"/>
                </a:solidFill>
                <a:latin typeface="Interstate" pitchFamily="50" charset="0"/>
              </a:rPr>
              <a:t>CNTVnow</a:t>
            </a:r>
          </a:p>
          <a:p>
            <a:endParaRPr lang="en-US" dirty="0">
              <a:latin typeface="Interstate" pitchFamily="50" charset="0"/>
            </a:endParaRPr>
          </a:p>
          <a:p>
            <a:pPr lvl="1"/>
            <a:endParaRPr lang="en-US" dirty="0">
              <a:latin typeface="Interstate" pitchFamily="50" charset="0"/>
            </a:endParaRPr>
          </a:p>
          <a:p>
            <a:pPr lvl="1"/>
            <a:endParaRPr lang="en-US" dirty="0">
              <a:latin typeface="Interstate" pitchFamily="50" charset="0"/>
            </a:endParaRPr>
          </a:p>
          <a:p>
            <a:pPr lvl="1"/>
            <a:endParaRPr lang="en-US" dirty="0">
              <a:latin typeface="Interstate" pitchFamily="50" charset="0"/>
            </a:endParaRPr>
          </a:p>
        </p:txBody>
      </p:sp>
      <p:sp>
        <p:nvSpPr>
          <p:cNvPr id="6" name="Content Placeholder 4">
            <a:extLst>
              <a:ext uri="{FF2B5EF4-FFF2-40B4-BE49-F238E27FC236}">
                <a16:creationId xmlns:a16="http://schemas.microsoft.com/office/drawing/2014/main" id="{C74D0730-2450-4606-846A-159FA7B408F3}"/>
              </a:ext>
            </a:extLst>
          </p:cNvPr>
          <p:cNvSpPr txBox="1">
            <a:spLocks/>
          </p:cNvSpPr>
          <p:nvPr/>
        </p:nvSpPr>
        <p:spPr>
          <a:xfrm>
            <a:off x="6096000" y="1825625"/>
            <a:ext cx="492442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solidFill>
                  <a:srgbClr val="00205B"/>
                </a:solidFill>
                <a:latin typeface="Interstate" pitchFamily="50" charset="0"/>
              </a:rPr>
              <a:t>Digitell</a:t>
            </a:r>
            <a:endParaRPr lang="en-US" dirty="0">
              <a:solidFill>
                <a:srgbClr val="00205B"/>
              </a:solidFill>
              <a:latin typeface="Interstate" pitchFamily="50" charset="0"/>
            </a:endParaRPr>
          </a:p>
          <a:p>
            <a:r>
              <a:rPr lang="en-US" dirty="0" err="1">
                <a:solidFill>
                  <a:srgbClr val="00205B"/>
                </a:solidFill>
                <a:latin typeface="Interstate" pitchFamily="50" charset="0"/>
              </a:rPr>
              <a:t>Streamyard</a:t>
            </a:r>
            <a:endParaRPr lang="en-US" dirty="0">
              <a:solidFill>
                <a:srgbClr val="00205B"/>
              </a:solidFill>
              <a:latin typeface="Interstate" pitchFamily="50" charset="0"/>
            </a:endParaRPr>
          </a:p>
          <a:p>
            <a:r>
              <a:rPr lang="en-US" dirty="0" err="1">
                <a:solidFill>
                  <a:srgbClr val="00205B"/>
                </a:solidFill>
                <a:latin typeface="Interstate" pitchFamily="50" charset="0"/>
              </a:rPr>
              <a:t>Glisser</a:t>
            </a:r>
            <a:endParaRPr lang="en-US" dirty="0">
              <a:solidFill>
                <a:srgbClr val="00205B"/>
              </a:solidFill>
              <a:latin typeface="Interstate" pitchFamily="50" charset="0"/>
            </a:endParaRPr>
          </a:p>
          <a:p>
            <a:r>
              <a:rPr lang="en-US" dirty="0" err="1">
                <a:solidFill>
                  <a:srgbClr val="00205B"/>
                </a:solidFill>
                <a:latin typeface="Interstate" pitchFamily="50" charset="0"/>
              </a:rPr>
              <a:t>Klik</a:t>
            </a:r>
            <a:endParaRPr lang="en-US" dirty="0">
              <a:solidFill>
                <a:srgbClr val="00205B"/>
              </a:solidFill>
              <a:latin typeface="Interstate" pitchFamily="50" charset="0"/>
            </a:endParaRPr>
          </a:p>
          <a:p>
            <a:r>
              <a:rPr lang="en-US" dirty="0" err="1">
                <a:solidFill>
                  <a:srgbClr val="00205B"/>
                </a:solidFill>
                <a:latin typeface="Interstate" pitchFamily="50" charset="0"/>
              </a:rPr>
              <a:t>EventMAX</a:t>
            </a:r>
            <a:r>
              <a:rPr lang="en-US" dirty="0">
                <a:solidFill>
                  <a:srgbClr val="00205B"/>
                </a:solidFill>
                <a:latin typeface="Interstate" pitchFamily="50" charset="0"/>
              </a:rPr>
              <a:t> (G2Planet)</a:t>
            </a:r>
          </a:p>
          <a:p>
            <a:r>
              <a:rPr lang="en-US" dirty="0">
                <a:solidFill>
                  <a:srgbClr val="00205B"/>
                </a:solidFill>
                <a:latin typeface="Interstate" pitchFamily="50" charset="0"/>
              </a:rPr>
              <a:t>Kahoot</a:t>
            </a:r>
          </a:p>
          <a:p>
            <a:endParaRPr lang="en-US" dirty="0">
              <a:latin typeface="Interstate" pitchFamily="50" charset="0"/>
            </a:endParaRPr>
          </a:p>
          <a:p>
            <a:endParaRPr lang="en-US" dirty="0">
              <a:latin typeface="Interstate" pitchFamily="50" charset="0"/>
            </a:endParaRPr>
          </a:p>
          <a:p>
            <a:pPr lvl="1"/>
            <a:endParaRPr lang="en-US" dirty="0">
              <a:latin typeface="Interstate" pitchFamily="50" charset="0"/>
            </a:endParaRPr>
          </a:p>
          <a:p>
            <a:pPr lvl="1"/>
            <a:endParaRPr lang="en-US" dirty="0">
              <a:latin typeface="Interstate" pitchFamily="50" charset="0"/>
            </a:endParaRPr>
          </a:p>
          <a:p>
            <a:pPr lvl="1"/>
            <a:endParaRPr lang="en-US" dirty="0">
              <a:latin typeface="Interstate" pitchFamily="50" charset="0"/>
            </a:endParaRPr>
          </a:p>
        </p:txBody>
      </p:sp>
    </p:spTree>
    <p:extLst>
      <p:ext uri="{BB962C8B-B14F-4D97-AF65-F5344CB8AC3E}">
        <p14:creationId xmlns:p14="http://schemas.microsoft.com/office/powerpoint/2010/main" val="3802450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Best Practices: During the Event </a:t>
            </a:r>
          </a:p>
        </p:txBody>
      </p:sp>
      <p:sp>
        <p:nvSpPr>
          <p:cNvPr id="6" name="Text Placeholder 3">
            <a:extLst>
              <a:ext uri="{FF2B5EF4-FFF2-40B4-BE49-F238E27FC236}">
                <a16:creationId xmlns:a16="http://schemas.microsoft.com/office/drawing/2014/main" id="{AB039571-9457-4678-9666-C32E5D82CDFA}"/>
              </a:ext>
            </a:extLst>
          </p:cNvPr>
          <p:cNvSpPr>
            <a:spLocks noGrp="1"/>
          </p:cNvSpPr>
          <p:nvPr>
            <p:ph sz="half" idx="1"/>
          </p:nvPr>
        </p:nvSpPr>
        <p:spPr/>
        <p:txBody>
          <a:bodyPr>
            <a:normAutofit/>
          </a:bodyPr>
          <a:lstStyle/>
          <a:p>
            <a:r>
              <a:rPr lang="en-US" dirty="0">
                <a:solidFill>
                  <a:srgbClr val="00205B"/>
                </a:solidFill>
                <a:latin typeface="Interstate" pitchFamily="50" charset="0"/>
              </a:rPr>
              <a:t>Keep the planning team connected </a:t>
            </a:r>
          </a:p>
          <a:p>
            <a:r>
              <a:rPr lang="en-US" dirty="0">
                <a:solidFill>
                  <a:srgbClr val="00205B"/>
                </a:solidFill>
                <a:latin typeface="Interstate" pitchFamily="50" charset="0"/>
              </a:rPr>
              <a:t>Assign clear roles for handling technical facilitation, technical issues, and registration </a:t>
            </a:r>
          </a:p>
          <a:p>
            <a:r>
              <a:rPr lang="en-US" dirty="0">
                <a:solidFill>
                  <a:srgbClr val="00205B"/>
                </a:solidFill>
                <a:latin typeface="Interstate" pitchFamily="50" charset="0"/>
              </a:rPr>
              <a:t>Have a plan B for when technical issues arise</a:t>
            </a:r>
          </a:p>
          <a:p>
            <a:endParaRPr lang="en-US" dirty="0">
              <a:solidFill>
                <a:srgbClr val="00205B"/>
              </a:solidFill>
              <a:latin typeface="Interstate" pitchFamily="50" charset="0"/>
            </a:endParaRPr>
          </a:p>
          <a:p>
            <a:endParaRPr lang="en-US" dirty="0">
              <a:solidFill>
                <a:srgbClr val="00205B"/>
              </a:solidFill>
              <a:latin typeface="Interstate" pitchFamily="50" charset="0"/>
            </a:endParaRPr>
          </a:p>
          <a:p>
            <a:endParaRPr lang="en-US" dirty="0">
              <a:solidFill>
                <a:srgbClr val="00205B"/>
              </a:solidFill>
            </a:endParaRPr>
          </a:p>
          <a:p>
            <a:endParaRPr lang="en-US" dirty="0"/>
          </a:p>
        </p:txBody>
      </p:sp>
      <p:sp>
        <p:nvSpPr>
          <p:cNvPr id="2" name="Content Placeholder 1">
            <a:extLst>
              <a:ext uri="{FF2B5EF4-FFF2-40B4-BE49-F238E27FC236}">
                <a16:creationId xmlns:a16="http://schemas.microsoft.com/office/drawing/2014/main" id="{758FAFD2-793F-4938-8CF7-B201CC50A2D8}"/>
              </a:ext>
            </a:extLst>
          </p:cNvPr>
          <p:cNvSpPr>
            <a:spLocks noGrp="1"/>
          </p:cNvSpPr>
          <p:nvPr>
            <p:ph sz="half" idx="2"/>
          </p:nvPr>
        </p:nvSpPr>
        <p:spPr/>
        <p:txBody>
          <a:bodyPr/>
          <a:lstStyle/>
          <a:p>
            <a:r>
              <a:rPr lang="en-US" sz="2400" dirty="0">
                <a:solidFill>
                  <a:srgbClr val="00205B"/>
                </a:solidFill>
                <a:latin typeface="Interstate" pitchFamily="50" charset="0"/>
              </a:rPr>
              <a:t>Questions to consider: </a:t>
            </a:r>
          </a:p>
          <a:p>
            <a:pPr lvl="1"/>
            <a:r>
              <a:rPr lang="en-US" sz="2000" dirty="0">
                <a:solidFill>
                  <a:srgbClr val="00205B"/>
                </a:solidFill>
                <a:latin typeface="Interstate" pitchFamily="50" charset="0"/>
              </a:rPr>
              <a:t>Will you allow late registration? Who is in charge of getting late registrants into the platform?</a:t>
            </a:r>
          </a:p>
          <a:p>
            <a:pPr lvl="1"/>
            <a:r>
              <a:rPr lang="en-US" sz="2000" dirty="0">
                <a:solidFill>
                  <a:srgbClr val="00205B"/>
                </a:solidFill>
                <a:latin typeface="Interstate" pitchFamily="50" charset="0"/>
              </a:rPr>
              <a:t>How will the planning team communicate when issues arise?</a:t>
            </a:r>
          </a:p>
          <a:p>
            <a:pPr lvl="1"/>
            <a:r>
              <a:rPr lang="en-US" sz="2000" dirty="0">
                <a:solidFill>
                  <a:srgbClr val="00205B"/>
                </a:solidFill>
                <a:latin typeface="Interstate" pitchFamily="50" charset="0"/>
              </a:rPr>
              <a:t>Do you have back-up hosts/facilitators in each virtual room, in the event of bad weather/internet connections? </a:t>
            </a:r>
          </a:p>
          <a:p>
            <a:pPr lvl="1"/>
            <a:r>
              <a:rPr lang="en-US" sz="2000" dirty="0">
                <a:solidFill>
                  <a:srgbClr val="00205B"/>
                </a:solidFill>
                <a:latin typeface="Interstate" pitchFamily="50" charset="0"/>
              </a:rPr>
              <a:t>How will you handle a situation where a presenter is unable to present due to a similar situation? </a:t>
            </a:r>
          </a:p>
          <a:p>
            <a:endParaRPr lang="en-US" dirty="0"/>
          </a:p>
        </p:txBody>
      </p:sp>
    </p:spTree>
    <p:extLst>
      <p:ext uri="{BB962C8B-B14F-4D97-AF65-F5344CB8AC3E}">
        <p14:creationId xmlns:p14="http://schemas.microsoft.com/office/powerpoint/2010/main" val="3242149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Best Practices: Post Event</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sz="half" idx="1"/>
          </p:nvPr>
        </p:nvSpPr>
        <p:spPr/>
        <p:txBody>
          <a:bodyPr>
            <a:normAutofit fontScale="92500" lnSpcReduction="10000"/>
          </a:bodyPr>
          <a:lstStyle/>
          <a:p>
            <a:r>
              <a:rPr lang="en-US" dirty="0">
                <a:solidFill>
                  <a:srgbClr val="00205B"/>
                </a:solidFill>
                <a:latin typeface="Interstate" pitchFamily="50" charset="0"/>
              </a:rPr>
              <a:t>All events need feedback to improve in the future</a:t>
            </a:r>
          </a:p>
          <a:p>
            <a:r>
              <a:rPr lang="en-US" dirty="0">
                <a:solidFill>
                  <a:srgbClr val="00205B"/>
                </a:solidFill>
                <a:latin typeface="Interstate" pitchFamily="50" charset="0"/>
              </a:rPr>
              <a:t>Asking the right questions of your attendees will help your planning team make better decisions </a:t>
            </a:r>
          </a:p>
          <a:p>
            <a:r>
              <a:rPr lang="en-US" dirty="0">
                <a:solidFill>
                  <a:srgbClr val="00205B"/>
                </a:solidFill>
                <a:latin typeface="Interstate" pitchFamily="50" charset="0"/>
              </a:rPr>
              <a:t>Ask your attendees and your suppliers different questions </a:t>
            </a:r>
          </a:p>
          <a:p>
            <a:pPr lvl="1"/>
            <a:endParaRPr lang="en-US" dirty="0">
              <a:latin typeface="Interstate" pitchFamily="50" charset="0"/>
            </a:endParaRPr>
          </a:p>
        </p:txBody>
      </p:sp>
      <p:sp>
        <p:nvSpPr>
          <p:cNvPr id="6" name="Content Placeholder 5">
            <a:extLst>
              <a:ext uri="{FF2B5EF4-FFF2-40B4-BE49-F238E27FC236}">
                <a16:creationId xmlns:a16="http://schemas.microsoft.com/office/drawing/2014/main" id="{949EFB10-841C-4159-80C5-030EF423071C}"/>
              </a:ext>
            </a:extLst>
          </p:cNvPr>
          <p:cNvSpPr>
            <a:spLocks noGrp="1"/>
          </p:cNvSpPr>
          <p:nvPr>
            <p:ph sz="half" idx="2"/>
          </p:nvPr>
        </p:nvSpPr>
        <p:spPr/>
        <p:txBody>
          <a:bodyPr>
            <a:normAutofit fontScale="92500" lnSpcReduction="10000"/>
          </a:bodyPr>
          <a:lstStyle/>
          <a:p>
            <a:r>
              <a:rPr lang="en-US" dirty="0">
                <a:solidFill>
                  <a:srgbClr val="00205B"/>
                </a:solidFill>
                <a:latin typeface="Interstate" pitchFamily="50" charset="0"/>
              </a:rPr>
              <a:t>Questions to consider:</a:t>
            </a:r>
          </a:p>
          <a:p>
            <a:pPr lvl="1"/>
            <a:r>
              <a:rPr lang="en-US" dirty="0">
                <a:solidFill>
                  <a:srgbClr val="00205B"/>
                </a:solidFill>
                <a:latin typeface="Interstate" pitchFamily="50" charset="0"/>
              </a:rPr>
              <a:t>Do your attendees &amp; suppliers enjoy (and receive value from) the virtual event format? </a:t>
            </a:r>
          </a:p>
          <a:p>
            <a:pPr lvl="1"/>
            <a:r>
              <a:rPr lang="en-US" dirty="0">
                <a:solidFill>
                  <a:srgbClr val="00205B"/>
                </a:solidFill>
                <a:latin typeface="Interstate" pitchFamily="50" charset="0"/>
              </a:rPr>
              <a:t>Is a virtual or hybrid event a short- or long-term solution?</a:t>
            </a:r>
          </a:p>
          <a:p>
            <a:pPr lvl="1"/>
            <a:r>
              <a:rPr lang="en-US" dirty="0">
                <a:solidFill>
                  <a:srgbClr val="00205B"/>
                </a:solidFill>
                <a:latin typeface="Interstate" pitchFamily="50" charset="0"/>
              </a:rPr>
              <a:t>Can you incorporate more live elements in the future? </a:t>
            </a:r>
          </a:p>
          <a:p>
            <a:pPr lvl="1"/>
            <a:r>
              <a:rPr lang="en-US" dirty="0">
                <a:solidFill>
                  <a:srgbClr val="00205B"/>
                </a:solidFill>
                <a:latin typeface="Interstate" pitchFamily="50" charset="0"/>
              </a:rPr>
              <a:t>Which speakers or facilitators would you invite back?</a:t>
            </a:r>
          </a:p>
          <a:p>
            <a:pPr lvl="1"/>
            <a:r>
              <a:rPr lang="en-US" dirty="0">
                <a:solidFill>
                  <a:srgbClr val="00205B"/>
                </a:solidFill>
                <a:latin typeface="Interstate" pitchFamily="50" charset="0"/>
              </a:rPr>
              <a:t>What types of experience improvements would your attendees &amp; supplier partners like to see included? </a:t>
            </a:r>
          </a:p>
          <a:p>
            <a:pPr marL="914400" lvl="2" indent="0">
              <a:buNone/>
            </a:pPr>
            <a:endParaRPr lang="en-US" dirty="0">
              <a:latin typeface="Interstate" pitchFamily="50" charset="0"/>
            </a:endParaRPr>
          </a:p>
          <a:p>
            <a:pPr lvl="2"/>
            <a:endParaRPr lang="en-US" dirty="0">
              <a:latin typeface="Interstate" pitchFamily="50" charset="0"/>
            </a:endParaRPr>
          </a:p>
        </p:txBody>
      </p:sp>
    </p:spTree>
    <p:extLst>
      <p:ext uri="{BB962C8B-B14F-4D97-AF65-F5344CB8AC3E}">
        <p14:creationId xmlns:p14="http://schemas.microsoft.com/office/powerpoint/2010/main" val="3677498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Background pattern&#10;&#10;Description automatically generated">
            <a:extLst>
              <a:ext uri="{FF2B5EF4-FFF2-40B4-BE49-F238E27FC236}">
                <a16:creationId xmlns:a16="http://schemas.microsoft.com/office/drawing/2014/main" id="{BA7A1CA2-3582-41BF-B39D-A3B772FD7B32}"/>
              </a:ext>
            </a:extLst>
          </p:cNvPr>
          <p:cNvPicPr>
            <a:picLocks noChangeAspect="1"/>
          </p:cNvPicPr>
          <p:nvPr/>
        </p:nvPicPr>
        <p:blipFill rotWithShape="1">
          <a:blip r:embed="rId2">
            <a:extLst>
              <a:ext uri="{28A0092B-C50C-407E-A947-70E740481C1C}">
                <a14:useLocalDpi xmlns:a14="http://schemas.microsoft.com/office/drawing/2010/main" val="0"/>
              </a:ext>
            </a:extLst>
          </a:blip>
          <a:srcRect t="7070" b="8676"/>
          <a:stretch/>
        </p:blipFill>
        <p:spPr>
          <a:xfrm>
            <a:off x="20" y="1282"/>
            <a:ext cx="12191980" cy="6856718"/>
          </a:xfrm>
          <a:prstGeom prst="rect">
            <a:avLst/>
          </a:prstGeom>
        </p:spPr>
      </p:pic>
    </p:spTree>
    <p:extLst>
      <p:ext uri="{BB962C8B-B14F-4D97-AF65-F5344CB8AC3E}">
        <p14:creationId xmlns:p14="http://schemas.microsoft.com/office/powerpoint/2010/main" val="13642925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a:xfrm>
            <a:off x="524741" y="620392"/>
            <a:ext cx="3808268" cy="5504688"/>
          </a:xfrm>
        </p:spPr>
        <p:txBody>
          <a:bodyPr>
            <a:normAutofit fontScale="90000"/>
          </a:bodyPr>
          <a:lstStyle/>
          <a:p>
            <a:r>
              <a:rPr lang="en-US" sz="4700" b="1" dirty="0">
                <a:solidFill>
                  <a:srgbClr val="00205B"/>
                </a:solidFill>
                <a:latin typeface="Kontrapunkt Bold" panose="02000803000000000000"/>
              </a:rPr>
              <a:t>Poll: </a:t>
            </a:r>
            <a:br>
              <a:rPr lang="en-US" sz="4700" b="1" dirty="0">
                <a:solidFill>
                  <a:srgbClr val="00205B"/>
                </a:solidFill>
                <a:latin typeface="Kontrapunkt Bold" panose="02000803000000000000"/>
              </a:rPr>
            </a:br>
            <a:br>
              <a:rPr lang="en-US" sz="4700" b="1" dirty="0">
                <a:solidFill>
                  <a:srgbClr val="00205B"/>
                </a:solidFill>
                <a:latin typeface="Kontrapunkt Bold" panose="02000803000000000000"/>
              </a:rPr>
            </a:br>
            <a:r>
              <a:rPr lang="en-US" sz="4700" b="1" dirty="0">
                <a:solidFill>
                  <a:srgbClr val="00205B"/>
                </a:solidFill>
                <a:latin typeface="Kontrapunkt Bold" panose="02000803000000000000"/>
              </a:rPr>
              <a:t>Do virtual events </a:t>
            </a:r>
            <a:br>
              <a:rPr lang="en-US" sz="4700" b="1" dirty="0">
                <a:solidFill>
                  <a:srgbClr val="00205B"/>
                </a:solidFill>
                <a:latin typeface="Kontrapunkt Bold" panose="02000803000000000000"/>
              </a:rPr>
            </a:br>
            <a:r>
              <a:rPr lang="en-US" sz="4700" b="1" dirty="0">
                <a:solidFill>
                  <a:srgbClr val="00205B"/>
                </a:solidFill>
                <a:latin typeface="Kontrapunkt Bold" panose="02000803000000000000"/>
              </a:rPr>
              <a:t>cannibalize your </a:t>
            </a:r>
            <a:br>
              <a:rPr lang="en-US" sz="4700" b="1" dirty="0">
                <a:solidFill>
                  <a:srgbClr val="00205B"/>
                </a:solidFill>
                <a:latin typeface="Kontrapunkt Bold" panose="02000803000000000000"/>
              </a:rPr>
            </a:br>
            <a:r>
              <a:rPr lang="en-US" sz="4700" b="1" dirty="0">
                <a:solidFill>
                  <a:srgbClr val="00205B"/>
                </a:solidFill>
                <a:latin typeface="Kontrapunkt Bold" panose="02000803000000000000"/>
              </a:rPr>
              <a:t>in-person </a:t>
            </a:r>
            <a:br>
              <a:rPr lang="en-US" sz="4700" b="1" dirty="0">
                <a:solidFill>
                  <a:srgbClr val="00205B"/>
                </a:solidFill>
                <a:latin typeface="Kontrapunkt Bold" panose="02000803000000000000"/>
              </a:rPr>
            </a:br>
            <a:r>
              <a:rPr lang="en-US" sz="4700" b="1" dirty="0">
                <a:solidFill>
                  <a:srgbClr val="00205B"/>
                </a:solidFill>
                <a:latin typeface="Kontrapunkt Bold" panose="02000803000000000000"/>
              </a:rPr>
              <a:t>attendance? </a:t>
            </a:r>
            <a:br>
              <a:rPr lang="en-US" sz="4700" b="1" dirty="0">
                <a:solidFill>
                  <a:srgbClr val="00205B"/>
                </a:solidFill>
                <a:latin typeface="Kontrapunkt Bold" panose="02000803000000000000"/>
              </a:rPr>
            </a:br>
            <a:r>
              <a:rPr lang="en-US" sz="4700" b="1" dirty="0">
                <a:solidFill>
                  <a:schemeClr val="accent5"/>
                </a:solidFill>
                <a:latin typeface="Kontrapunkt Bold" panose="02000803000000000000"/>
              </a:rPr>
              <a:t>	</a:t>
            </a:r>
          </a:p>
        </p:txBody>
      </p:sp>
      <p:graphicFrame>
        <p:nvGraphicFramePr>
          <p:cNvPr id="7" name="Content Placeholder 4">
            <a:extLst>
              <a:ext uri="{FF2B5EF4-FFF2-40B4-BE49-F238E27FC236}">
                <a16:creationId xmlns:a16="http://schemas.microsoft.com/office/drawing/2014/main" id="{772EE920-7541-4EE2-A1F8-06F6B8B5D2FD}"/>
              </a:ext>
            </a:extLst>
          </p:cNvPr>
          <p:cNvGraphicFramePr>
            <a:graphicFrameLocks noGrp="1"/>
          </p:cNvGraphicFramePr>
          <p:nvPr>
            <p:ph idx="1"/>
            <p:extLst>
              <p:ext uri="{D42A27DB-BD31-4B8C-83A1-F6EECF244321}">
                <p14:modId xmlns:p14="http://schemas.microsoft.com/office/powerpoint/2010/main" val="1539345882"/>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58969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Cannibalization of Your Face-to-Face Audience = FICTION</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idx="1"/>
          </p:nvPr>
        </p:nvSpPr>
        <p:spPr/>
        <p:txBody>
          <a:bodyPr>
            <a:normAutofit/>
          </a:bodyPr>
          <a:lstStyle/>
          <a:p>
            <a:r>
              <a:rPr lang="en-US" dirty="0">
                <a:solidFill>
                  <a:srgbClr val="00205B"/>
                </a:solidFill>
                <a:latin typeface="Interstate" pitchFamily="50" charset="0"/>
              </a:rPr>
              <a:t>This conversation has loomed in the events industry since long before COVID-19</a:t>
            </a:r>
          </a:p>
          <a:p>
            <a:r>
              <a:rPr lang="en-US" dirty="0">
                <a:solidFill>
                  <a:srgbClr val="00205B"/>
                </a:solidFill>
                <a:latin typeface="Interstate" pitchFamily="50" charset="0"/>
              </a:rPr>
              <a:t>Research on this topic from PCMA shows that in fact virtual attendance builds in-person attendance over time</a:t>
            </a:r>
          </a:p>
          <a:p>
            <a:r>
              <a:rPr lang="en-US" dirty="0">
                <a:solidFill>
                  <a:srgbClr val="00205B"/>
                </a:solidFill>
                <a:latin typeface="Interstate" pitchFamily="50" charset="0"/>
              </a:rPr>
              <a:t>In the short-term, while entity permissions and funding for travel and events remains limited, virtual allows you to continue to hold the attention of your chapter audiences</a:t>
            </a:r>
          </a:p>
          <a:p>
            <a:r>
              <a:rPr lang="en-US" dirty="0">
                <a:solidFill>
                  <a:srgbClr val="00205B"/>
                </a:solidFill>
                <a:latin typeface="Interstate" pitchFamily="50" charset="0"/>
              </a:rPr>
              <a:t>By emphasizing the power of your in-person events, virtual attendees will feel the FOMO (Fear Of Missing Out) and be ready to return in-person as soon as their entity allows </a:t>
            </a:r>
          </a:p>
          <a:p>
            <a:pPr lvl="1"/>
            <a:endParaRPr lang="en-US" dirty="0">
              <a:latin typeface="Interstate" pitchFamily="50" charset="0"/>
            </a:endParaRPr>
          </a:p>
          <a:p>
            <a:pPr lvl="1"/>
            <a:endParaRPr lang="en-US" dirty="0">
              <a:latin typeface="Interstate" pitchFamily="50" charset="0"/>
            </a:endParaRPr>
          </a:p>
        </p:txBody>
      </p:sp>
    </p:spTree>
    <p:extLst>
      <p:ext uri="{BB962C8B-B14F-4D97-AF65-F5344CB8AC3E}">
        <p14:creationId xmlns:p14="http://schemas.microsoft.com/office/powerpoint/2010/main" val="771089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E95FA89C-88CA-4BBF-BAA5-E2FEB27D92C8}"/>
              </a:ext>
            </a:extLst>
          </p:cNvPr>
          <p:cNvPicPr>
            <a:picLocks noChangeAspect="1"/>
          </p:cNvPicPr>
          <p:nvPr/>
        </p:nvPicPr>
        <p:blipFill rotWithShape="1">
          <a:blip r:embed="rId2"/>
          <a:srcRect t="15746"/>
          <a:stretch/>
        </p:blipFill>
        <p:spPr>
          <a:xfrm>
            <a:off x="20" y="1282"/>
            <a:ext cx="12191980" cy="6856718"/>
          </a:xfrm>
          <a:prstGeom prst="rect">
            <a:avLst/>
          </a:prstGeom>
        </p:spPr>
      </p:pic>
      <p:sp>
        <p:nvSpPr>
          <p:cNvPr id="5" name="TextBox 4">
            <a:extLst>
              <a:ext uri="{FF2B5EF4-FFF2-40B4-BE49-F238E27FC236}">
                <a16:creationId xmlns:a16="http://schemas.microsoft.com/office/drawing/2014/main" id="{13167905-A79A-45BD-A218-574C7174A314}"/>
              </a:ext>
            </a:extLst>
          </p:cNvPr>
          <p:cNvSpPr txBox="1"/>
          <p:nvPr/>
        </p:nvSpPr>
        <p:spPr>
          <a:xfrm>
            <a:off x="590550" y="533400"/>
            <a:ext cx="8748613" cy="707886"/>
          </a:xfrm>
          <a:prstGeom prst="rect">
            <a:avLst/>
          </a:prstGeom>
          <a:noFill/>
        </p:spPr>
        <p:txBody>
          <a:bodyPr wrap="none" rtlCol="0">
            <a:spAutoFit/>
          </a:bodyPr>
          <a:lstStyle/>
          <a:p>
            <a:r>
              <a:rPr lang="en-US" sz="4000" dirty="0">
                <a:solidFill>
                  <a:srgbClr val="00205B"/>
                </a:solidFill>
                <a:latin typeface="Kontrapunkt Bold" panose="02000803000000000000"/>
              </a:rPr>
              <a:t>How can we keep all audiences engaged?</a:t>
            </a:r>
          </a:p>
        </p:txBody>
      </p:sp>
    </p:spTree>
    <p:extLst>
      <p:ext uri="{BB962C8B-B14F-4D97-AF65-F5344CB8AC3E}">
        <p14:creationId xmlns:p14="http://schemas.microsoft.com/office/powerpoint/2010/main" val="26136776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628E5CB-913B-4378-97CE-18C9F6410C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a:xfrm>
            <a:off x="835152" y="842938"/>
            <a:ext cx="4862848" cy="5569291"/>
          </a:xfrm>
        </p:spPr>
        <p:txBody>
          <a:bodyPr>
            <a:normAutofit fontScale="90000"/>
          </a:bodyPr>
          <a:lstStyle/>
          <a:p>
            <a:r>
              <a:rPr lang="en-US" sz="5200" b="1" dirty="0">
                <a:solidFill>
                  <a:srgbClr val="00205B"/>
                </a:solidFill>
                <a:latin typeface="Kontrapunkt Bold" panose="02000803000000000000"/>
              </a:rPr>
              <a:t>Poll: </a:t>
            </a:r>
            <a:br>
              <a:rPr lang="en-US" sz="5400" b="1" dirty="0">
                <a:solidFill>
                  <a:srgbClr val="00205B"/>
                </a:solidFill>
                <a:latin typeface="Kontrapunkt Bold" panose="02000803000000000000"/>
              </a:rPr>
            </a:br>
            <a:br>
              <a:rPr lang="en-US" sz="5400" b="1" dirty="0">
                <a:solidFill>
                  <a:srgbClr val="00205B"/>
                </a:solidFill>
                <a:latin typeface="Kontrapunkt Bold" panose="02000803000000000000"/>
              </a:rPr>
            </a:br>
            <a:r>
              <a:rPr lang="en-US" sz="5400" b="1" dirty="0">
                <a:solidFill>
                  <a:srgbClr val="00205B"/>
                </a:solidFill>
                <a:latin typeface="Kontrapunkt Bold" panose="02000803000000000000"/>
              </a:rPr>
              <a:t>What types of </a:t>
            </a:r>
            <a:br>
              <a:rPr lang="en-US" sz="5400" b="1" dirty="0">
                <a:solidFill>
                  <a:srgbClr val="00205B"/>
                </a:solidFill>
                <a:latin typeface="Kontrapunkt Bold" panose="02000803000000000000"/>
              </a:rPr>
            </a:br>
            <a:r>
              <a:rPr lang="en-US" sz="5400" b="1" dirty="0">
                <a:solidFill>
                  <a:srgbClr val="00205B"/>
                </a:solidFill>
                <a:latin typeface="Kontrapunkt Bold" panose="02000803000000000000"/>
              </a:rPr>
              <a:t>engagement tactics </a:t>
            </a:r>
            <a:br>
              <a:rPr lang="en-US" sz="5400" b="1" dirty="0">
                <a:solidFill>
                  <a:srgbClr val="00205B"/>
                </a:solidFill>
                <a:latin typeface="Kontrapunkt Bold" panose="02000803000000000000"/>
              </a:rPr>
            </a:br>
            <a:r>
              <a:rPr lang="en-US" sz="5400" b="1" dirty="0">
                <a:solidFill>
                  <a:srgbClr val="00205B"/>
                </a:solidFill>
                <a:latin typeface="Kontrapunkt Bold" panose="02000803000000000000"/>
              </a:rPr>
              <a:t>are you already </a:t>
            </a:r>
            <a:br>
              <a:rPr lang="en-US" sz="5400" b="1" dirty="0">
                <a:solidFill>
                  <a:srgbClr val="00205B"/>
                </a:solidFill>
                <a:latin typeface="Kontrapunkt Bold" panose="02000803000000000000"/>
              </a:rPr>
            </a:br>
            <a:r>
              <a:rPr lang="en-US" sz="5400" b="1" dirty="0">
                <a:solidFill>
                  <a:srgbClr val="00205B"/>
                </a:solidFill>
                <a:latin typeface="Kontrapunkt Bold" panose="02000803000000000000"/>
              </a:rPr>
              <a:t>using at your events? </a:t>
            </a:r>
            <a:br>
              <a:rPr lang="en-US" sz="5400" b="1" dirty="0">
                <a:solidFill>
                  <a:srgbClr val="00205B"/>
                </a:solidFill>
                <a:latin typeface="Kontrapunkt Bold" panose="02000803000000000000"/>
              </a:rPr>
            </a:br>
            <a:r>
              <a:rPr lang="en-US" sz="5200" b="1" dirty="0">
                <a:latin typeface="Kontrapunkt Bold" panose="02000803000000000000"/>
              </a:rPr>
              <a:t>	</a:t>
            </a:r>
          </a:p>
        </p:txBody>
      </p:sp>
      <p:graphicFrame>
        <p:nvGraphicFramePr>
          <p:cNvPr id="7" name="Content Placeholder 4">
            <a:extLst>
              <a:ext uri="{FF2B5EF4-FFF2-40B4-BE49-F238E27FC236}">
                <a16:creationId xmlns:a16="http://schemas.microsoft.com/office/drawing/2014/main" id="{772EE920-7541-4EE2-A1F8-06F6B8B5D2FD}"/>
              </a:ext>
            </a:extLst>
          </p:cNvPr>
          <p:cNvGraphicFramePr>
            <a:graphicFrameLocks noGrp="1"/>
          </p:cNvGraphicFramePr>
          <p:nvPr>
            <p:ph idx="1"/>
            <p:extLst>
              <p:ext uri="{D42A27DB-BD31-4B8C-83A1-F6EECF244321}">
                <p14:modId xmlns:p14="http://schemas.microsoft.com/office/powerpoint/2010/main" val="3012813348"/>
              </p:ext>
            </p:extLst>
          </p:nvPr>
        </p:nvGraphicFramePr>
        <p:xfrm>
          <a:off x="6099048" y="621792"/>
          <a:ext cx="525780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586340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Defining Engagement </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idx="1"/>
          </p:nvPr>
        </p:nvSpPr>
        <p:spPr/>
        <p:txBody>
          <a:bodyPr>
            <a:normAutofit fontScale="92500"/>
          </a:bodyPr>
          <a:lstStyle/>
          <a:p>
            <a:r>
              <a:rPr lang="en-US" dirty="0">
                <a:solidFill>
                  <a:srgbClr val="00205B"/>
                </a:solidFill>
                <a:latin typeface="Interstate" pitchFamily="50" charset="0"/>
              </a:rPr>
              <a:t>Psychological engagement = participants are processing the content </a:t>
            </a:r>
          </a:p>
          <a:p>
            <a:r>
              <a:rPr lang="en-US" dirty="0">
                <a:solidFill>
                  <a:srgbClr val="00205B"/>
                </a:solidFill>
                <a:latin typeface="Interstate" pitchFamily="50" charset="0"/>
              </a:rPr>
              <a:t>Behavioral engagement = overt activity in the service of learning – physically moving in some way during the presentation </a:t>
            </a:r>
          </a:p>
          <a:p>
            <a:r>
              <a:rPr lang="en-US" dirty="0">
                <a:solidFill>
                  <a:srgbClr val="00205B"/>
                </a:solidFill>
                <a:highlight>
                  <a:srgbClr val="00FFFF"/>
                </a:highlight>
                <a:latin typeface="Interstate" pitchFamily="50" charset="0"/>
              </a:rPr>
              <a:t>Three levels = Conversation &gt; Collaboration &gt; Collective Action </a:t>
            </a:r>
          </a:p>
          <a:p>
            <a:endParaRPr lang="en-US" dirty="0">
              <a:solidFill>
                <a:srgbClr val="00205B"/>
              </a:solidFill>
              <a:latin typeface="Interstate" pitchFamily="50" charset="0"/>
            </a:endParaRPr>
          </a:p>
          <a:p>
            <a:r>
              <a:rPr lang="en-US" dirty="0">
                <a:solidFill>
                  <a:srgbClr val="00205B"/>
                </a:solidFill>
                <a:latin typeface="Interstate" pitchFamily="50" charset="0"/>
              </a:rPr>
              <a:t>Social Learning = participating with others to make sense of new ideas</a:t>
            </a:r>
          </a:p>
          <a:p>
            <a:r>
              <a:rPr lang="en-US" dirty="0">
                <a:solidFill>
                  <a:srgbClr val="00205B"/>
                </a:solidFill>
                <a:highlight>
                  <a:srgbClr val="00FFFF"/>
                </a:highlight>
                <a:latin typeface="Interstate" pitchFamily="50" charset="0"/>
              </a:rPr>
              <a:t>More Social Learning = More Engagement </a:t>
            </a:r>
          </a:p>
          <a:p>
            <a:endParaRPr lang="en-US" dirty="0">
              <a:latin typeface="Interstate" pitchFamily="50" charset="0"/>
            </a:endParaRPr>
          </a:p>
          <a:p>
            <a:pPr lvl="1"/>
            <a:endParaRPr lang="en-US" dirty="0">
              <a:latin typeface="Interstate" pitchFamily="50" charset="0"/>
            </a:endParaRPr>
          </a:p>
          <a:p>
            <a:pPr lvl="1"/>
            <a:endParaRPr lang="en-US" dirty="0">
              <a:latin typeface="Interstate" pitchFamily="50" charset="0"/>
            </a:endParaRPr>
          </a:p>
        </p:txBody>
      </p:sp>
    </p:spTree>
    <p:extLst>
      <p:ext uri="{BB962C8B-B14F-4D97-AF65-F5344CB8AC3E}">
        <p14:creationId xmlns:p14="http://schemas.microsoft.com/office/powerpoint/2010/main" val="24898693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5 Remote Attendee Needs for Engagement</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idx="1"/>
          </p:nvPr>
        </p:nvSpPr>
        <p:spPr/>
        <p:txBody>
          <a:bodyPr>
            <a:normAutofit/>
          </a:bodyPr>
          <a:lstStyle/>
          <a:p>
            <a:r>
              <a:rPr lang="en-US" dirty="0">
                <a:solidFill>
                  <a:srgbClr val="00205B"/>
                </a:solidFill>
                <a:latin typeface="Interstate" pitchFamily="50" charset="0"/>
              </a:rPr>
              <a:t>Recognition and acknowledgement </a:t>
            </a:r>
          </a:p>
          <a:p>
            <a:r>
              <a:rPr lang="en-US" dirty="0">
                <a:solidFill>
                  <a:srgbClr val="00205B"/>
                </a:solidFill>
                <a:latin typeface="Interstate" pitchFamily="50" charset="0"/>
              </a:rPr>
              <a:t>Connections to both in-person and remote attendees</a:t>
            </a:r>
          </a:p>
          <a:p>
            <a:r>
              <a:rPr lang="en-US" dirty="0">
                <a:solidFill>
                  <a:srgbClr val="00205B"/>
                </a:solidFill>
                <a:latin typeface="Interstate" pitchFamily="50" charset="0"/>
              </a:rPr>
              <a:t>Dedicated stream and moderator (and Twitter #hashtag)</a:t>
            </a:r>
          </a:p>
          <a:p>
            <a:r>
              <a:rPr lang="en-US" dirty="0">
                <a:solidFill>
                  <a:srgbClr val="00205B"/>
                </a:solidFill>
                <a:latin typeface="Interstate" pitchFamily="50" charset="0"/>
              </a:rPr>
              <a:t>Dedicated hybrid concierge / help desk </a:t>
            </a:r>
          </a:p>
          <a:p>
            <a:r>
              <a:rPr lang="en-US" dirty="0">
                <a:solidFill>
                  <a:srgbClr val="00205B"/>
                </a:solidFill>
                <a:latin typeface="Interstate" pitchFamily="50" charset="0"/>
              </a:rPr>
              <a:t>Schedule of live streamed and virtual only sessions</a:t>
            </a:r>
          </a:p>
          <a:p>
            <a:endParaRPr lang="en-US" dirty="0">
              <a:latin typeface="Interstate" pitchFamily="50" charset="0"/>
            </a:endParaRPr>
          </a:p>
          <a:p>
            <a:pPr lvl="1"/>
            <a:endParaRPr lang="en-US" dirty="0">
              <a:latin typeface="Interstate" pitchFamily="50" charset="0"/>
            </a:endParaRPr>
          </a:p>
          <a:p>
            <a:pPr lvl="1"/>
            <a:endParaRPr lang="en-US" dirty="0">
              <a:latin typeface="Interstate" pitchFamily="50" charset="0"/>
            </a:endParaRPr>
          </a:p>
        </p:txBody>
      </p:sp>
    </p:spTree>
    <p:extLst>
      <p:ext uri="{BB962C8B-B14F-4D97-AF65-F5344CB8AC3E}">
        <p14:creationId xmlns:p14="http://schemas.microsoft.com/office/powerpoint/2010/main" val="2270710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Going Beyond Content</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idx="1"/>
          </p:nvPr>
        </p:nvSpPr>
        <p:spPr/>
        <p:txBody>
          <a:bodyPr>
            <a:normAutofit/>
          </a:bodyPr>
          <a:lstStyle/>
          <a:p>
            <a:r>
              <a:rPr lang="en-US" dirty="0">
                <a:solidFill>
                  <a:srgbClr val="00205B"/>
                </a:solidFill>
                <a:latin typeface="Interstate" pitchFamily="50" charset="0"/>
              </a:rPr>
              <a:t>Networking</a:t>
            </a:r>
          </a:p>
          <a:p>
            <a:pPr lvl="1"/>
            <a:r>
              <a:rPr lang="en-US" dirty="0">
                <a:solidFill>
                  <a:srgbClr val="00205B"/>
                </a:solidFill>
                <a:latin typeface="Interstate" pitchFamily="50" charset="0"/>
                <a:hlinkClick r:id="rId2"/>
              </a:rPr>
              <a:t>Wonder Networking Rooms</a:t>
            </a:r>
            <a:endParaRPr lang="en-US" dirty="0">
              <a:solidFill>
                <a:srgbClr val="00205B"/>
              </a:solidFill>
              <a:latin typeface="Interstate" pitchFamily="50" charset="0"/>
            </a:endParaRPr>
          </a:p>
          <a:p>
            <a:pPr lvl="1"/>
            <a:r>
              <a:rPr lang="en-US" dirty="0">
                <a:solidFill>
                  <a:srgbClr val="00205B"/>
                </a:solidFill>
                <a:latin typeface="Interstate" pitchFamily="50" charset="0"/>
              </a:rPr>
              <a:t>Breakout Rooms and Ice Breaker Questions</a:t>
            </a:r>
          </a:p>
          <a:p>
            <a:r>
              <a:rPr lang="en-US" dirty="0">
                <a:solidFill>
                  <a:srgbClr val="00205B"/>
                </a:solidFill>
                <a:latin typeface="Interstate" pitchFamily="50" charset="0"/>
              </a:rPr>
              <a:t>Social Activities </a:t>
            </a:r>
          </a:p>
          <a:p>
            <a:pPr lvl="1"/>
            <a:r>
              <a:rPr lang="en-US" dirty="0">
                <a:solidFill>
                  <a:srgbClr val="00205B"/>
                </a:solidFill>
                <a:latin typeface="Interstate" pitchFamily="50" charset="0"/>
              </a:rPr>
              <a:t>Musical performances</a:t>
            </a:r>
          </a:p>
          <a:p>
            <a:pPr lvl="1"/>
            <a:r>
              <a:rPr lang="en-US" dirty="0">
                <a:solidFill>
                  <a:srgbClr val="00205B"/>
                </a:solidFill>
                <a:latin typeface="Interstate" pitchFamily="50" charset="0"/>
              </a:rPr>
              <a:t>Bartending or cooking demos</a:t>
            </a:r>
          </a:p>
          <a:p>
            <a:pPr lvl="1"/>
            <a:r>
              <a:rPr lang="en-US" dirty="0">
                <a:solidFill>
                  <a:srgbClr val="00205B"/>
                </a:solidFill>
                <a:latin typeface="Interstate" pitchFamily="50" charset="0"/>
                <a:hlinkClick r:id="rId3" action="ppaction://hlinkfile"/>
              </a:rPr>
              <a:t>Magic shows</a:t>
            </a:r>
            <a:endParaRPr lang="en-US" dirty="0">
              <a:solidFill>
                <a:srgbClr val="00205B"/>
              </a:solidFill>
              <a:latin typeface="Interstate" pitchFamily="50" charset="0"/>
            </a:endParaRPr>
          </a:p>
          <a:p>
            <a:pPr lvl="1"/>
            <a:r>
              <a:rPr lang="en-US" dirty="0">
                <a:solidFill>
                  <a:srgbClr val="00205B"/>
                </a:solidFill>
                <a:latin typeface="Interstate" pitchFamily="50" charset="0"/>
              </a:rPr>
              <a:t>Yoga classes</a:t>
            </a:r>
          </a:p>
          <a:p>
            <a:pPr lvl="1"/>
            <a:r>
              <a:rPr lang="en-US" dirty="0">
                <a:solidFill>
                  <a:srgbClr val="00205B"/>
                </a:solidFill>
                <a:latin typeface="Interstate" pitchFamily="50" charset="0"/>
                <a:hlinkClick r:id="rId4"/>
              </a:rPr>
              <a:t>Trivia</a:t>
            </a:r>
            <a:endParaRPr lang="en-US" dirty="0">
              <a:solidFill>
                <a:srgbClr val="00205B"/>
              </a:solidFill>
              <a:latin typeface="Interstate" pitchFamily="50" charset="0"/>
            </a:endParaRPr>
          </a:p>
          <a:p>
            <a:pPr lvl="1"/>
            <a:r>
              <a:rPr lang="en-US" dirty="0">
                <a:solidFill>
                  <a:srgbClr val="00205B"/>
                </a:solidFill>
                <a:latin typeface="Interstate" pitchFamily="50" charset="0"/>
                <a:hlinkClick r:id="rId5"/>
              </a:rPr>
              <a:t>Bingo</a:t>
            </a:r>
            <a:r>
              <a:rPr lang="en-US" dirty="0">
                <a:solidFill>
                  <a:srgbClr val="00205B"/>
                </a:solidFill>
                <a:latin typeface="Interstate" pitchFamily="50" charset="0"/>
              </a:rPr>
              <a:t> </a:t>
            </a:r>
          </a:p>
          <a:p>
            <a:endParaRPr lang="en-US" dirty="0">
              <a:solidFill>
                <a:srgbClr val="00205B"/>
              </a:solidFill>
              <a:latin typeface="Interstate" pitchFamily="50" charset="0"/>
            </a:endParaRPr>
          </a:p>
          <a:p>
            <a:pPr lvl="1"/>
            <a:endParaRPr lang="en-US" dirty="0">
              <a:latin typeface="Interstate" pitchFamily="50" charset="0"/>
            </a:endParaRPr>
          </a:p>
          <a:p>
            <a:pPr lvl="1"/>
            <a:endParaRPr lang="en-US" dirty="0">
              <a:latin typeface="Interstate" pitchFamily="50" charset="0"/>
            </a:endParaRPr>
          </a:p>
          <a:p>
            <a:pPr lvl="1"/>
            <a:endParaRPr lang="en-US" dirty="0">
              <a:latin typeface="Interstate" pitchFamily="50" charset="0"/>
            </a:endParaRPr>
          </a:p>
        </p:txBody>
      </p:sp>
    </p:spTree>
    <p:extLst>
      <p:ext uri="{BB962C8B-B14F-4D97-AF65-F5344CB8AC3E}">
        <p14:creationId xmlns:p14="http://schemas.microsoft.com/office/powerpoint/2010/main" val="565664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Engagement Ideas</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idx="1"/>
          </p:nvPr>
        </p:nvSpPr>
        <p:spPr/>
        <p:txBody>
          <a:bodyPr>
            <a:normAutofit/>
          </a:bodyPr>
          <a:lstStyle/>
          <a:p>
            <a:r>
              <a:rPr lang="en-US" dirty="0">
                <a:solidFill>
                  <a:srgbClr val="00205B"/>
                </a:solidFill>
                <a:latin typeface="Interstate" pitchFamily="50" charset="0"/>
              </a:rPr>
              <a:t>Ice Breakers</a:t>
            </a:r>
          </a:p>
          <a:p>
            <a:r>
              <a:rPr lang="en-US" dirty="0">
                <a:solidFill>
                  <a:srgbClr val="00205B"/>
                </a:solidFill>
                <a:latin typeface="Interstate" pitchFamily="50" charset="0"/>
              </a:rPr>
              <a:t>Virtual Host </a:t>
            </a:r>
          </a:p>
          <a:p>
            <a:r>
              <a:rPr lang="en-US" dirty="0">
                <a:solidFill>
                  <a:srgbClr val="00205B"/>
                </a:solidFill>
                <a:latin typeface="Interstate" pitchFamily="50" charset="0"/>
              </a:rPr>
              <a:t>Talk show-style interviews</a:t>
            </a:r>
          </a:p>
          <a:p>
            <a:r>
              <a:rPr lang="en-US" dirty="0">
                <a:solidFill>
                  <a:srgbClr val="00205B"/>
                </a:solidFill>
                <a:latin typeface="Interstate" pitchFamily="50" charset="0"/>
              </a:rPr>
              <a:t>Having a host to connect the virtual audience to the live experience</a:t>
            </a:r>
          </a:p>
          <a:p>
            <a:r>
              <a:rPr lang="en-US" dirty="0">
                <a:solidFill>
                  <a:srgbClr val="00205B"/>
                </a:solidFill>
                <a:latin typeface="Interstate" pitchFamily="50" charset="0"/>
              </a:rPr>
              <a:t>“Person on the street” interviews with attendees, speakers, exhibitors…</a:t>
            </a:r>
          </a:p>
          <a:p>
            <a:r>
              <a:rPr lang="en-US" dirty="0">
                <a:solidFill>
                  <a:srgbClr val="00205B"/>
                </a:solidFill>
                <a:latin typeface="Interstate" pitchFamily="50" charset="0"/>
              </a:rPr>
              <a:t>Text Chat, Q&amp;A, polling, etc. during sessions</a:t>
            </a:r>
          </a:p>
          <a:p>
            <a:r>
              <a:rPr lang="en-US" dirty="0">
                <a:solidFill>
                  <a:srgbClr val="00205B"/>
                </a:solidFill>
                <a:latin typeface="Interstate" pitchFamily="50" charset="0"/>
              </a:rPr>
              <a:t>Live video networking opportunities </a:t>
            </a:r>
          </a:p>
        </p:txBody>
      </p:sp>
    </p:spTree>
    <p:extLst>
      <p:ext uri="{BB962C8B-B14F-4D97-AF65-F5344CB8AC3E}">
        <p14:creationId xmlns:p14="http://schemas.microsoft.com/office/powerpoint/2010/main" val="41030421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Engagement Ideas</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idx="1"/>
          </p:nvPr>
        </p:nvSpPr>
        <p:spPr/>
        <p:txBody>
          <a:bodyPr>
            <a:normAutofit/>
          </a:bodyPr>
          <a:lstStyle/>
          <a:p>
            <a:r>
              <a:rPr lang="en-US" dirty="0">
                <a:solidFill>
                  <a:srgbClr val="00205B"/>
                </a:solidFill>
                <a:latin typeface="Interstate" pitchFamily="50" charset="0"/>
              </a:rPr>
              <a:t>Gamification </a:t>
            </a:r>
          </a:p>
          <a:p>
            <a:r>
              <a:rPr lang="en-US" dirty="0">
                <a:solidFill>
                  <a:srgbClr val="00205B"/>
                </a:solidFill>
                <a:latin typeface="Interstate" pitchFamily="50" charset="0"/>
              </a:rPr>
              <a:t>Have your speakers speak directly to the camera/virtual audience</a:t>
            </a:r>
          </a:p>
          <a:p>
            <a:r>
              <a:rPr lang="en-US" dirty="0">
                <a:solidFill>
                  <a:srgbClr val="00205B"/>
                </a:solidFill>
                <a:latin typeface="Interstate" pitchFamily="50" charset="0"/>
              </a:rPr>
              <a:t>Provide conversation topics for discussion in the room and in chat</a:t>
            </a:r>
          </a:p>
          <a:p>
            <a:r>
              <a:rPr lang="en-US" dirty="0">
                <a:solidFill>
                  <a:srgbClr val="00205B"/>
                </a:solidFill>
                <a:latin typeface="Interstate" pitchFamily="50" charset="0"/>
              </a:rPr>
              <a:t>Have virtual moderators share feedback and discussion from the virtual audience with in-person attendees </a:t>
            </a:r>
            <a:endParaRPr lang="en-US" dirty="0">
              <a:latin typeface="Interstate" pitchFamily="50" charset="0"/>
            </a:endParaRPr>
          </a:p>
          <a:p>
            <a:pPr lvl="1"/>
            <a:endParaRPr lang="en-US" dirty="0">
              <a:latin typeface="Interstate" pitchFamily="50" charset="0"/>
            </a:endParaRPr>
          </a:p>
          <a:p>
            <a:pPr lvl="1"/>
            <a:endParaRPr lang="en-US" dirty="0">
              <a:latin typeface="Interstate" pitchFamily="50" charset="0"/>
            </a:endParaRPr>
          </a:p>
        </p:txBody>
      </p:sp>
    </p:spTree>
    <p:extLst>
      <p:ext uri="{BB962C8B-B14F-4D97-AF65-F5344CB8AC3E}">
        <p14:creationId xmlns:p14="http://schemas.microsoft.com/office/powerpoint/2010/main" val="8538651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Engagement Tools</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idx="1"/>
          </p:nvPr>
        </p:nvSpPr>
        <p:spPr/>
        <p:txBody>
          <a:bodyPr>
            <a:normAutofit/>
          </a:bodyPr>
          <a:lstStyle/>
          <a:p>
            <a:r>
              <a:rPr lang="en-US" sz="2400" b="0" i="0" u="none" strike="noStrike" baseline="0" dirty="0" err="1">
                <a:solidFill>
                  <a:srgbClr val="000000"/>
                </a:solidFill>
                <a:latin typeface="Interstate" pitchFamily="50" charset="0"/>
                <a:hlinkClick r:id="rId2"/>
              </a:rPr>
              <a:t>Slido</a:t>
            </a:r>
            <a:r>
              <a:rPr lang="en-US" sz="2400" b="0" i="0" u="none" strike="noStrike" baseline="0" dirty="0">
                <a:solidFill>
                  <a:srgbClr val="000000"/>
                </a:solidFill>
                <a:latin typeface="Interstate" pitchFamily="50" charset="0"/>
                <a:hlinkClick r:id="rId2"/>
              </a:rPr>
              <a:t> </a:t>
            </a:r>
            <a:r>
              <a:rPr lang="en-US" sz="2400" b="0" i="0" u="none" strike="noStrike" baseline="0" dirty="0">
                <a:solidFill>
                  <a:srgbClr val="00205B"/>
                </a:solidFill>
                <a:latin typeface="Interstate" pitchFamily="50" charset="0"/>
              </a:rPr>
              <a:t>– live polls, Q&amp;A, word clouds, quizzes</a:t>
            </a:r>
          </a:p>
          <a:p>
            <a:r>
              <a:rPr lang="en-US" sz="2400" b="0" i="0" u="none" strike="noStrike" baseline="0" dirty="0">
                <a:solidFill>
                  <a:srgbClr val="000000"/>
                </a:solidFill>
                <a:latin typeface="Interstate" pitchFamily="50" charset="0"/>
                <a:hlinkClick r:id="rId3"/>
              </a:rPr>
              <a:t>Virtual </a:t>
            </a:r>
            <a:r>
              <a:rPr lang="en-US" sz="2400" b="0" i="0" u="none" strike="noStrike" baseline="0" dirty="0" err="1">
                <a:solidFill>
                  <a:srgbClr val="000000"/>
                </a:solidFill>
                <a:latin typeface="Interstate" pitchFamily="50" charset="0"/>
                <a:hlinkClick r:id="rId3"/>
              </a:rPr>
              <a:t>Braindates</a:t>
            </a:r>
            <a:r>
              <a:rPr lang="en-US" sz="2400" b="0" i="0" u="none" strike="noStrike" baseline="0" dirty="0">
                <a:solidFill>
                  <a:srgbClr val="000000"/>
                </a:solidFill>
                <a:latin typeface="Interstate" pitchFamily="50" charset="0"/>
                <a:hlinkClick r:id="rId3"/>
              </a:rPr>
              <a:t> </a:t>
            </a:r>
            <a:r>
              <a:rPr lang="en-US" sz="2400" b="0" i="0" u="none" strike="noStrike" baseline="0" dirty="0">
                <a:solidFill>
                  <a:srgbClr val="00205B"/>
                </a:solidFill>
                <a:latin typeface="Interstate" pitchFamily="50" charset="0"/>
              </a:rPr>
              <a:t>– small group conversations on shared areas of interest</a:t>
            </a:r>
          </a:p>
          <a:p>
            <a:r>
              <a:rPr lang="en-US" sz="2400" b="0" i="0" u="none" strike="noStrike" baseline="0" dirty="0">
                <a:solidFill>
                  <a:srgbClr val="000000"/>
                </a:solidFill>
                <a:latin typeface="Interstate" pitchFamily="50" charset="0"/>
                <a:hlinkClick r:id="rId4"/>
              </a:rPr>
              <a:t>Mural</a:t>
            </a:r>
            <a:r>
              <a:rPr lang="en-US" sz="2400" b="0" i="0" u="none" strike="noStrike" baseline="0" dirty="0">
                <a:solidFill>
                  <a:srgbClr val="000000"/>
                </a:solidFill>
                <a:latin typeface="Interstate" pitchFamily="50" charset="0"/>
              </a:rPr>
              <a:t> </a:t>
            </a:r>
            <a:r>
              <a:rPr lang="en-US" sz="2400" b="0" i="0" u="none" strike="noStrike" baseline="0" dirty="0">
                <a:solidFill>
                  <a:srgbClr val="00205B"/>
                </a:solidFill>
                <a:latin typeface="Interstate" pitchFamily="50" charset="0"/>
              </a:rPr>
              <a:t>– Online collaboration</a:t>
            </a:r>
          </a:p>
          <a:p>
            <a:r>
              <a:rPr lang="en-US" sz="2400" dirty="0">
                <a:solidFill>
                  <a:srgbClr val="000000"/>
                </a:solidFill>
                <a:latin typeface="Interstate" pitchFamily="50" charset="0"/>
                <a:hlinkClick r:id="rId5"/>
              </a:rPr>
              <a:t>Interact Quizzes</a:t>
            </a:r>
            <a:endParaRPr lang="en-US" sz="2400" dirty="0">
              <a:solidFill>
                <a:srgbClr val="000000"/>
              </a:solidFill>
              <a:latin typeface="Interstate" pitchFamily="50" charset="0"/>
            </a:endParaRPr>
          </a:p>
          <a:p>
            <a:r>
              <a:rPr lang="en-US" sz="2400" b="0" i="0" u="none" strike="noStrike" baseline="0" dirty="0">
                <a:solidFill>
                  <a:srgbClr val="000000"/>
                </a:solidFill>
                <a:latin typeface="Interstate" pitchFamily="50" charset="0"/>
                <a:hlinkClick r:id="rId6"/>
              </a:rPr>
              <a:t>Vocal Video </a:t>
            </a:r>
            <a:r>
              <a:rPr lang="en-US" sz="2400" b="0" i="0" u="none" strike="noStrike" baseline="0" dirty="0">
                <a:solidFill>
                  <a:srgbClr val="00205B"/>
                </a:solidFill>
                <a:latin typeface="Interstate" pitchFamily="50" charset="0"/>
              </a:rPr>
              <a:t>– Video testimonials (marketing)</a:t>
            </a:r>
          </a:p>
          <a:p>
            <a:r>
              <a:rPr lang="en-US" sz="2400" b="0" i="0" u="none" strike="noStrike" baseline="0" dirty="0">
                <a:solidFill>
                  <a:srgbClr val="000000"/>
                </a:solidFill>
                <a:latin typeface="Interstate" pitchFamily="50" charset="0"/>
                <a:hlinkClick r:id="rId7"/>
              </a:rPr>
              <a:t>Restream</a:t>
            </a:r>
            <a:r>
              <a:rPr lang="en-US" sz="2400" b="0" i="0" u="none" strike="noStrike" baseline="0" dirty="0">
                <a:solidFill>
                  <a:srgbClr val="000000"/>
                </a:solidFill>
                <a:latin typeface="Interstate" pitchFamily="50" charset="0"/>
              </a:rPr>
              <a:t> </a:t>
            </a:r>
            <a:r>
              <a:rPr lang="en-US" sz="2400" b="0" i="0" u="none" strike="noStrike" baseline="0" dirty="0">
                <a:solidFill>
                  <a:srgbClr val="00205B"/>
                </a:solidFill>
                <a:latin typeface="Interstate" pitchFamily="50" charset="0"/>
              </a:rPr>
              <a:t>– live stream to multiple social platforms</a:t>
            </a:r>
          </a:p>
          <a:p>
            <a:r>
              <a:rPr lang="en-US" sz="2400" b="0" i="0" u="none" strike="noStrike" baseline="0" dirty="0">
                <a:solidFill>
                  <a:srgbClr val="000000"/>
                </a:solidFill>
                <a:latin typeface="Interstate" pitchFamily="50" charset="0"/>
                <a:hlinkClick r:id="rId8"/>
              </a:rPr>
              <a:t>SurveyMonkey</a:t>
            </a:r>
            <a:r>
              <a:rPr lang="en-US" sz="2400" b="0" i="0" u="none" strike="noStrike" baseline="0" dirty="0">
                <a:solidFill>
                  <a:srgbClr val="000000"/>
                </a:solidFill>
                <a:latin typeface="Interstate" pitchFamily="50" charset="0"/>
              </a:rPr>
              <a:t> </a:t>
            </a:r>
          </a:p>
          <a:p>
            <a:pPr lvl="1"/>
            <a:endParaRPr lang="en-US" dirty="0">
              <a:latin typeface="Interstate" pitchFamily="50" charset="0"/>
            </a:endParaRPr>
          </a:p>
        </p:txBody>
      </p:sp>
    </p:spTree>
    <p:extLst>
      <p:ext uri="{BB962C8B-B14F-4D97-AF65-F5344CB8AC3E}">
        <p14:creationId xmlns:p14="http://schemas.microsoft.com/office/powerpoint/2010/main" val="23299974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Background pattern&#10;&#10;Description automatically generated">
            <a:extLst>
              <a:ext uri="{FF2B5EF4-FFF2-40B4-BE49-F238E27FC236}">
                <a16:creationId xmlns:a16="http://schemas.microsoft.com/office/drawing/2014/main" id="{BA7A1CA2-3582-41BF-B39D-A3B772FD7B32}"/>
              </a:ext>
            </a:extLst>
          </p:cNvPr>
          <p:cNvPicPr>
            <a:picLocks noChangeAspect="1"/>
          </p:cNvPicPr>
          <p:nvPr/>
        </p:nvPicPr>
        <p:blipFill rotWithShape="1">
          <a:blip r:embed="rId2">
            <a:extLst>
              <a:ext uri="{28A0092B-C50C-407E-A947-70E740481C1C}">
                <a14:useLocalDpi xmlns:a14="http://schemas.microsoft.com/office/drawing/2010/main" val="0"/>
              </a:ext>
            </a:extLst>
          </a:blip>
          <a:srcRect t="7070" b="8676"/>
          <a:stretch/>
        </p:blipFill>
        <p:spPr>
          <a:xfrm>
            <a:off x="20" y="1282"/>
            <a:ext cx="12191980" cy="6856718"/>
          </a:xfrm>
          <a:prstGeom prst="rect">
            <a:avLst/>
          </a:prstGeom>
        </p:spPr>
      </p:pic>
    </p:spTree>
    <p:extLst>
      <p:ext uri="{BB962C8B-B14F-4D97-AF65-F5344CB8AC3E}">
        <p14:creationId xmlns:p14="http://schemas.microsoft.com/office/powerpoint/2010/main" val="6144695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descr="Speaker addressing group of females Hand of a trainer addressing group of females sitting in a conference hall. Female hand against defocused group of women attending seminar. convention center event stock pictures, royalty-free photos &amp; images">
            <a:extLst>
              <a:ext uri="{FF2B5EF4-FFF2-40B4-BE49-F238E27FC236}">
                <a16:creationId xmlns:a16="http://schemas.microsoft.com/office/drawing/2014/main" id="{50D5F95B-35E3-4735-9FF5-0CC7ACD6CD0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574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1D26A6D-1D66-4C69-846B-96B8002C7CA5}"/>
              </a:ext>
            </a:extLst>
          </p:cNvPr>
          <p:cNvSpPr txBox="1"/>
          <p:nvPr/>
        </p:nvSpPr>
        <p:spPr>
          <a:xfrm>
            <a:off x="719090" y="532660"/>
            <a:ext cx="9445841" cy="707886"/>
          </a:xfrm>
          <a:prstGeom prst="rect">
            <a:avLst/>
          </a:prstGeom>
          <a:noFill/>
        </p:spPr>
        <p:txBody>
          <a:bodyPr wrap="square" rtlCol="0">
            <a:spAutoFit/>
          </a:bodyPr>
          <a:lstStyle/>
          <a:p>
            <a:r>
              <a:rPr lang="en-US" sz="4000" dirty="0">
                <a:solidFill>
                  <a:srgbClr val="00205B"/>
                </a:solidFill>
                <a:latin typeface="Kontrapunkt Bold" panose="02000803000000000000"/>
              </a:rPr>
              <a:t>How do we engage speakers productively?</a:t>
            </a:r>
          </a:p>
        </p:txBody>
      </p:sp>
    </p:spTree>
    <p:extLst>
      <p:ext uri="{BB962C8B-B14F-4D97-AF65-F5344CB8AC3E}">
        <p14:creationId xmlns:p14="http://schemas.microsoft.com/office/powerpoint/2010/main" val="25370897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Working with Speakers: Hybrid &amp; Virtual</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idx="1"/>
          </p:nvPr>
        </p:nvSpPr>
        <p:spPr>
          <a:xfrm>
            <a:off x="838200" y="1520824"/>
            <a:ext cx="10515600" cy="4899026"/>
          </a:xfrm>
        </p:spPr>
        <p:txBody>
          <a:bodyPr>
            <a:normAutofit lnSpcReduction="10000"/>
          </a:bodyPr>
          <a:lstStyle/>
          <a:p>
            <a:r>
              <a:rPr lang="en-US" sz="2400" dirty="0">
                <a:solidFill>
                  <a:srgbClr val="00205B"/>
                </a:solidFill>
                <a:latin typeface="Interstate" pitchFamily="50" charset="0"/>
              </a:rPr>
              <a:t>Make sure your speakers know the format in which they will be presenting – live, hybrid, or virtual only</a:t>
            </a:r>
            <a:endParaRPr lang="en-US" sz="2400" i="0" u="none" strike="noStrike" baseline="0" dirty="0">
              <a:solidFill>
                <a:srgbClr val="00205B"/>
              </a:solidFill>
              <a:latin typeface="Interstate" pitchFamily="50" charset="0"/>
            </a:endParaRPr>
          </a:p>
          <a:p>
            <a:r>
              <a:rPr lang="en-US" sz="2400" i="0" u="none" strike="noStrike" baseline="0" dirty="0">
                <a:solidFill>
                  <a:srgbClr val="00205B"/>
                </a:solidFill>
                <a:latin typeface="Interstate" pitchFamily="50" charset="0"/>
              </a:rPr>
              <a:t>Make sure speakers know that they </a:t>
            </a:r>
            <a:r>
              <a:rPr lang="en-US" sz="2400" b="1" i="1" u="sng" strike="noStrike" baseline="0" dirty="0">
                <a:solidFill>
                  <a:srgbClr val="00205B"/>
                </a:solidFill>
                <a:latin typeface="Interstate" pitchFamily="50" charset="0"/>
              </a:rPr>
              <a:t>will</a:t>
            </a:r>
            <a:r>
              <a:rPr lang="en-US" sz="2400" i="0" u="none" strike="noStrike" baseline="0" dirty="0">
                <a:solidFill>
                  <a:srgbClr val="00205B"/>
                </a:solidFill>
                <a:latin typeface="Interstate" pitchFamily="50" charset="0"/>
              </a:rPr>
              <a:t> be recorded – negotiate before selections are “final”</a:t>
            </a:r>
          </a:p>
          <a:p>
            <a:r>
              <a:rPr lang="en-US" sz="2400" dirty="0">
                <a:solidFill>
                  <a:srgbClr val="00205B"/>
                </a:solidFill>
                <a:latin typeface="Interstate" pitchFamily="50" charset="0"/>
              </a:rPr>
              <a:t>Collect speaker release forms – ensure you can have content recorded and available on-demand </a:t>
            </a:r>
          </a:p>
          <a:p>
            <a:r>
              <a:rPr lang="en-US" sz="2400" i="0" u="none" strike="noStrike" baseline="0" dirty="0">
                <a:solidFill>
                  <a:srgbClr val="00205B"/>
                </a:solidFill>
                <a:latin typeface="Interstate" pitchFamily="50" charset="0"/>
              </a:rPr>
              <a:t>Ask speakers to provide a brief 90-second clip to advertise their session for use in your marketing promotions / social media</a:t>
            </a:r>
          </a:p>
          <a:p>
            <a:r>
              <a:rPr lang="en-US" sz="2400" dirty="0">
                <a:solidFill>
                  <a:srgbClr val="00205B"/>
                </a:solidFill>
                <a:latin typeface="Interstate" pitchFamily="50" charset="0"/>
              </a:rPr>
              <a:t>Provide training on expectations and best practices</a:t>
            </a:r>
          </a:p>
          <a:p>
            <a:pPr lvl="1"/>
            <a:r>
              <a:rPr lang="en-US" sz="2000" i="0" u="none" strike="noStrike" baseline="0" dirty="0">
                <a:solidFill>
                  <a:srgbClr val="00205B"/>
                </a:solidFill>
                <a:latin typeface="Interstate" pitchFamily="50" charset="0"/>
                <a:hlinkClick r:id="rId2"/>
              </a:rPr>
              <a:t>NIGP Speaker Tips Sheet </a:t>
            </a:r>
            <a:endParaRPr lang="en-US" sz="2000" i="0" u="none" strike="noStrike" baseline="0" dirty="0">
              <a:solidFill>
                <a:srgbClr val="00205B"/>
              </a:solidFill>
              <a:latin typeface="Interstate" pitchFamily="50" charset="0"/>
            </a:endParaRPr>
          </a:p>
          <a:p>
            <a:r>
              <a:rPr lang="en-US" sz="2400" i="0" u="none" strike="noStrike" baseline="0" dirty="0">
                <a:solidFill>
                  <a:srgbClr val="00205B"/>
                </a:solidFill>
                <a:latin typeface="Interstate" pitchFamily="50" charset="0"/>
              </a:rPr>
              <a:t>Coaching speakers on engaging the virtual audience is a key factor in ensuring that your virtual audience is engaged</a:t>
            </a:r>
          </a:p>
          <a:p>
            <a:pPr lvl="1"/>
            <a:r>
              <a:rPr lang="en-US" sz="2000" dirty="0">
                <a:solidFill>
                  <a:srgbClr val="00205B"/>
                </a:solidFill>
                <a:latin typeface="Interstate" pitchFamily="50" charset="0"/>
              </a:rPr>
              <a:t>Speak directly to the virtual audience, provide in-room and virtual engagements</a:t>
            </a:r>
            <a:endParaRPr lang="en-US" sz="2000" i="0" u="none" strike="noStrike" baseline="0" dirty="0">
              <a:solidFill>
                <a:srgbClr val="00205B"/>
              </a:solidFill>
              <a:latin typeface="Interstate" pitchFamily="50" charset="0"/>
            </a:endParaRPr>
          </a:p>
        </p:txBody>
      </p:sp>
    </p:spTree>
    <p:extLst>
      <p:ext uri="{BB962C8B-B14F-4D97-AF65-F5344CB8AC3E}">
        <p14:creationId xmlns:p14="http://schemas.microsoft.com/office/powerpoint/2010/main" val="36210877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C38FCE-58AF-4922-A24E-6319C32D887F}"/>
              </a:ext>
            </a:extLst>
          </p:cNvPr>
          <p:cNvSpPr>
            <a:spLocks noGrp="1"/>
          </p:cNvSpPr>
          <p:nvPr>
            <p:ph type="title"/>
          </p:nvPr>
        </p:nvSpPr>
        <p:spPr/>
        <p:txBody>
          <a:bodyPr/>
          <a:lstStyle/>
          <a:p>
            <a:pPr algn="l"/>
            <a:r>
              <a:rPr lang="en-US" b="1" dirty="0">
                <a:solidFill>
                  <a:srgbClr val="00205B"/>
                </a:solidFill>
                <a:latin typeface="Kontrapunkt Bold" panose="02000803000000000000"/>
              </a:rPr>
              <a:t>Hybrid &amp; Virtual Speaker Tips </a:t>
            </a:r>
          </a:p>
        </p:txBody>
      </p:sp>
      <p:sp>
        <p:nvSpPr>
          <p:cNvPr id="5" name="Content Placeholder 4">
            <a:extLst>
              <a:ext uri="{FF2B5EF4-FFF2-40B4-BE49-F238E27FC236}">
                <a16:creationId xmlns:a16="http://schemas.microsoft.com/office/drawing/2014/main" id="{1920B569-F137-4845-ACAE-4274251CFBC2}"/>
              </a:ext>
            </a:extLst>
          </p:cNvPr>
          <p:cNvSpPr>
            <a:spLocks noGrp="1"/>
          </p:cNvSpPr>
          <p:nvPr>
            <p:ph idx="1"/>
          </p:nvPr>
        </p:nvSpPr>
        <p:spPr>
          <a:xfrm>
            <a:off x="838200" y="1520824"/>
            <a:ext cx="10515600" cy="4899026"/>
          </a:xfrm>
        </p:spPr>
        <p:txBody>
          <a:bodyPr>
            <a:normAutofit/>
          </a:bodyPr>
          <a:lstStyle/>
          <a:p>
            <a:r>
              <a:rPr lang="en-US" sz="1800" b="0" i="0" u="none" strike="noStrike" baseline="0" dirty="0">
                <a:solidFill>
                  <a:srgbClr val="00205B"/>
                </a:solidFill>
                <a:latin typeface="Interstate" pitchFamily="50" charset="0"/>
              </a:rPr>
              <a:t>At the beginning, welcome both the face-to-face and remote audiences. Welcome those online into the room. </a:t>
            </a:r>
          </a:p>
          <a:p>
            <a:r>
              <a:rPr lang="en-US" sz="1800" b="0" i="0" u="none" strike="noStrike" baseline="0" dirty="0">
                <a:solidFill>
                  <a:srgbClr val="00205B"/>
                </a:solidFill>
                <a:latin typeface="Interstate" pitchFamily="50" charset="0"/>
              </a:rPr>
              <a:t>Take at least four discussion breaks in a typical 75- to 90-min presentation. </a:t>
            </a:r>
          </a:p>
          <a:p>
            <a:r>
              <a:rPr lang="en-US" sz="1800" b="0" i="0" u="none" strike="noStrike" baseline="0" dirty="0">
                <a:solidFill>
                  <a:srgbClr val="00205B"/>
                </a:solidFill>
                <a:latin typeface="Interstate" pitchFamily="50" charset="0"/>
              </a:rPr>
              <a:t>Ask the digital audience to introduce themselves in a unique fashion, such as describing their current mood as a type of weather. There are plenty of icebreakers one can use. Then ask your face-to-face audience to turn to their neighbor and discuss something presented. </a:t>
            </a:r>
          </a:p>
          <a:p>
            <a:r>
              <a:rPr lang="en-US" sz="1800" b="0" i="0" u="none" strike="noStrike" baseline="0" dirty="0">
                <a:solidFill>
                  <a:srgbClr val="00205B"/>
                </a:solidFill>
                <a:latin typeface="Interstate" pitchFamily="50" charset="0"/>
              </a:rPr>
              <a:t>Whenever you give the face-to-face audience a discussion question, turn and talk directly to your remote audience. </a:t>
            </a:r>
          </a:p>
          <a:p>
            <a:pPr lvl="1"/>
            <a:r>
              <a:rPr lang="en-US" sz="1400" b="0" i="0" u="none" strike="noStrike" baseline="0" dirty="0">
                <a:solidFill>
                  <a:srgbClr val="00205B"/>
                </a:solidFill>
                <a:latin typeface="Interstate" pitchFamily="50" charset="0"/>
              </a:rPr>
              <a:t>Ask your AV team to turn down the house sound but keep it live for the remote audience. </a:t>
            </a:r>
          </a:p>
          <a:p>
            <a:pPr lvl="1"/>
            <a:r>
              <a:rPr lang="en-US" sz="1400" b="0" i="0" u="none" strike="noStrike" baseline="0" dirty="0">
                <a:solidFill>
                  <a:srgbClr val="00205B"/>
                </a:solidFill>
                <a:latin typeface="Interstate" pitchFamily="50" charset="0"/>
              </a:rPr>
              <a:t>Look directly into the camera and ask the remote audience to text/tweet their response to your question. </a:t>
            </a:r>
          </a:p>
          <a:p>
            <a:pPr lvl="1"/>
            <a:r>
              <a:rPr lang="en-US" sz="1400" b="0" i="0" u="none" strike="noStrike" baseline="0" dirty="0">
                <a:solidFill>
                  <a:srgbClr val="00205B"/>
                </a:solidFill>
                <a:latin typeface="Interstate" pitchFamily="50" charset="0"/>
              </a:rPr>
              <a:t>Keep talking for a few minutes to the remote audience and then go to your recruits/assistants and ask them about the online conversation so far. Make sure to introduce your moderators to the remote audience. Bring a wireless microphone that has no house sound with you for the moderator. That way the remote audience can hear and see the discussion. </a:t>
            </a:r>
          </a:p>
          <a:p>
            <a:pPr lvl="1"/>
            <a:r>
              <a:rPr lang="en-US" sz="1400" dirty="0">
                <a:solidFill>
                  <a:srgbClr val="00205B"/>
                </a:solidFill>
                <a:latin typeface="Interstate" pitchFamily="50" charset="0"/>
              </a:rPr>
              <a:t>I</a:t>
            </a:r>
            <a:r>
              <a:rPr lang="en-US" sz="1400" b="0" i="0" u="none" strike="noStrike" baseline="0" dirty="0">
                <a:solidFill>
                  <a:srgbClr val="00205B"/>
                </a:solidFill>
                <a:latin typeface="Interstate" pitchFamily="50" charset="0"/>
              </a:rPr>
              <a:t>nclude commentary from the remote audience when debriefing discussion questions. </a:t>
            </a:r>
          </a:p>
          <a:p>
            <a:pPr lvl="1"/>
            <a:r>
              <a:rPr lang="en-US" sz="1400" b="0" i="0" u="none" strike="noStrike" baseline="0" dirty="0">
                <a:solidFill>
                  <a:srgbClr val="00205B"/>
                </a:solidFill>
                <a:latin typeface="Interstate" pitchFamily="50" charset="0"/>
              </a:rPr>
              <a:t>At the end, invite the face-to-face audience to log online and see the discussion from the remote audience. </a:t>
            </a:r>
          </a:p>
          <a:p>
            <a:r>
              <a:rPr lang="en-US" sz="1800" b="0" i="0" u="none" strike="noStrike" baseline="0" dirty="0">
                <a:solidFill>
                  <a:srgbClr val="00205B"/>
                </a:solidFill>
                <a:latin typeface="Interstate" pitchFamily="50" charset="0"/>
              </a:rPr>
              <a:t>Thank both the face-to-face and remote audience for playing along with you and each other. </a:t>
            </a:r>
          </a:p>
          <a:p>
            <a:endParaRPr lang="en-US" sz="2000" i="0" u="none" strike="noStrike" baseline="0" dirty="0">
              <a:solidFill>
                <a:srgbClr val="00205B"/>
              </a:solidFill>
              <a:latin typeface="Interstate" pitchFamily="50" charset="0"/>
            </a:endParaRPr>
          </a:p>
        </p:txBody>
      </p:sp>
    </p:spTree>
    <p:extLst>
      <p:ext uri="{BB962C8B-B14F-4D97-AF65-F5344CB8AC3E}">
        <p14:creationId xmlns:p14="http://schemas.microsoft.com/office/powerpoint/2010/main" val="15645286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Background pattern&#10;&#10;Description automatically generated">
            <a:extLst>
              <a:ext uri="{FF2B5EF4-FFF2-40B4-BE49-F238E27FC236}">
                <a16:creationId xmlns:a16="http://schemas.microsoft.com/office/drawing/2014/main" id="{BA7A1CA2-3582-41BF-B39D-A3B772FD7B32}"/>
              </a:ext>
            </a:extLst>
          </p:cNvPr>
          <p:cNvPicPr>
            <a:picLocks noChangeAspect="1"/>
          </p:cNvPicPr>
          <p:nvPr/>
        </p:nvPicPr>
        <p:blipFill rotWithShape="1">
          <a:blip r:embed="rId2">
            <a:extLst>
              <a:ext uri="{28A0092B-C50C-407E-A947-70E740481C1C}">
                <a14:useLocalDpi xmlns:a14="http://schemas.microsoft.com/office/drawing/2010/main" val="0"/>
              </a:ext>
            </a:extLst>
          </a:blip>
          <a:srcRect t="7070" b="8676"/>
          <a:stretch/>
        </p:blipFill>
        <p:spPr>
          <a:xfrm>
            <a:off x="20" y="1282"/>
            <a:ext cx="12191980" cy="6856718"/>
          </a:xfrm>
          <a:prstGeom prst="rect">
            <a:avLst/>
          </a:prstGeom>
        </p:spPr>
      </p:pic>
    </p:spTree>
    <p:extLst>
      <p:ext uri="{BB962C8B-B14F-4D97-AF65-F5344CB8AC3E}">
        <p14:creationId xmlns:p14="http://schemas.microsoft.com/office/powerpoint/2010/main" val="7764324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eorgia and Arial">
      <a:majorFont>
        <a:latin typeface="Georgia Pro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3942BD277940741AB9046823A7C056D" ma:contentTypeVersion="12" ma:contentTypeDescription="Create a new document." ma:contentTypeScope="" ma:versionID="974f166d1df3aacd205acfb324b72580">
  <xsd:schema xmlns:xsd="http://www.w3.org/2001/XMLSchema" xmlns:xs="http://www.w3.org/2001/XMLSchema" xmlns:p="http://schemas.microsoft.com/office/2006/metadata/properties" xmlns:ns3="060fadc2-d598-4483-a907-e098841ac843" xmlns:ns4="a47d4f1e-320d-4d13-a859-c16c93675b1d" targetNamespace="http://schemas.microsoft.com/office/2006/metadata/properties" ma:root="true" ma:fieldsID="88033f4725489d5a5ce390f2888cd89c" ns3:_="" ns4:_="">
    <xsd:import namespace="060fadc2-d598-4483-a907-e098841ac843"/>
    <xsd:import namespace="a47d4f1e-320d-4d13-a859-c16c93675b1d"/>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0fadc2-d598-4483-a907-e098841ac8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47d4f1e-320d-4d13-a859-c16c93675b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9031AAD-0BC0-47B1-A03D-03C0595C21E5}">
  <ds:schemaRefs>
    <ds:schemaRef ds:uri="http://schemas.microsoft.com/sharepoint/v3/contenttype/forms"/>
  </ds:schemaRefs>
</ds:datastoreItem>
</file>

<file path=customXml/itemProps2.xml><?xml version="1.0" encoding="utf-8"?>
<ds:datastoreItem xmlns:ds="http://schemas.openxmlformats.org/officeDocument/2006/customXml" ds:itemID="{16440BB1-2B5A-4F09-B344-7F57A7064F0A}">
  <ds:schemaRefs>
    <ds:schemaRef ds:uri="http://purl.org/dc/terms/"/>
    <ds:schemaRef ds:uri="060fadc2-d598-4483-a907-e098841ac843"/>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a47d4f1e-320d-4d13-a859-c16c93675b1d"/>
    <ds:schemaRef ds:uri="http://www.w3.org/XML/1998/namespace"/>
  </ds:schemaRefs>
</ds:datastoreItem>
</file>

<file path=customXml/itemProps3.xml><?xml version="1.0" encoding="utf-8"?>
<ds:datastoreItem xmlns:ds="http://schemas.openxmlformats.org/officeDocument/2006/customXml" ds:itemID="{B23528B7-B444-42FC-AA72-15F6088CF1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0fadc2-d598-4483-a907-e098841ac843"/>
    <ds:schemaRef ds:uri="a47d4f1e-320d-4d13-a859-c16c93675b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35425</TotalTime>
  <Words>2072</Words>
  <Application>Microsoft Office PowerPoint</Application>
  <PresentationFormat>Widescreen</PresentationFormat>
  <Paragraphs>250</Paragraphs>
  <Slides>41</Slides>
  <Notes>1</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41</vt:i4>
      </vt:variant>
    </vt:vector>
  </HeadingPairs>
  <TitlesOfParts>
    <vt:vector size="51" baseType="lpstr">
      <vt:lpstr>Arial</vt:lpstr>
      <vt:lpstr>Calibri</vt:lpstr>
      <vt:lpstr>Georgia Pro Black</vt:lpstr>
      <vt:lpstr>Interstate</vt:lpstr>
      <vt:lpstr>Interstate Light</vt:lpstr>
      <vt:lpstr>Kontrapunkt Bold</vt:lpstr>
      <vt:lpstr>Lato Light</vt:lpstr>
      <vt:lpstr>Open Sans Light</vt:lpstr>
      <vt:lpstr>Wingdings</vt:lpstr>
      <vt:lpstr>Office Theme</vt:lpstr>
      <vt:lpstr>PowerPoint Presentation</vt:lpstr>
      <vt:lpstr>PowerPoint Presentation</vt:lpstr>
      <vt:lpstr>Poll:   Temperature Check – Where is your chapter with it’s 2021 event strategy?  </vt:lpstr>
      <vt:lpstr>What is Hybrid? </vt:lpstr>
      <vt:lpstr>Questions to ask: In-person, virtual, hybrid? </vt:lpstr>
      <vt:lpstr>Questions to ask: In-person, virtual, hybrid? </vt:lpstr>
      <vt:lpstr>Planning Considerations</vt:lpstr>
      <vt:lpstr>PowerPoint Presentation</vt:lpstr>
      <vt:lpstr>PowerPoint Presentation</vt:lpstr>
      <vt:lpstr>PowerPoint Presentation</vt:lpstr>
      <vt:lpstr>In-Person Legal Considerations </vt:lpstr>
      <vt:lpstr>In-Person Health &amp; Safety Considerations</vt:lpstr>
      <vt:lpstr>PowerPoint Presentation</vt:lpstr>
      <vt:lpstr>PowerPoint Presentation</vt:lpstr>
      <vt:lpstr>Hybrid Experiential Considerations</vt:lpstr>
      <vt:lpstr>Best Practices: Hybrid/Virtual Pre-Planning</vt:lpstr>
      <vt:lpstr>Technology Considerations</vt:lpstr>
      <vt:lpstr>Keeping AV Costs Down</vt:lpstr>
      <vt:lpstr>HOWEVER…</vt:lpstr>
      <vt:lpstr>Free* Resources / Platforms</vt:lpstr>
      <vt:lpstr>Jenn’s Gem! </vt:lpstr>
      <vt:lpstr>Other Virtual Solutions </vt:lpstr>
      <vt:lpstr>Even More Virtual Solutions </vt:lpstr>
      <vt:lpstr>Best Practices: During the Event </vt:lpstr>
      <vt:lpstr>Best Practices: Post Event</vt:lpstr>
      <vt:lpstr>PowerPoint Presentation</vt:lpstr>
      <vt:lpstr>Poll:   Do virtual events  cannibalize your  in-person  attendance?   </vt:lpstr>
      <vt:lpstr>Cannibalization of Your Face-to-Face Audience = FICTION</vt:lpstr>
      <vt:lpstr>PowerPoint Presentation</vt:lpstr>
      <vt:lpstr>Poll:   What types of  engagement tactics  are you already  using at your events?   </vt:lpstr>
      <vt:lpstr>Defining Engagement </vt:lpstr>
      <vt:lpstr>5 Remote Attendee Needs for Engagement</vt:lpstr>
      <vt:lpstr>Going Beyond Content</vt:lpstr>
      <vt:lpstr>Engagement Ideas</vt:lpstr>
      <vt:lpstr>Engagement Ideas</vt:lpstr>
      <vt:lpstr>Engagement Tools</vt:lpstr>
      <vt:lpstr>PowerPoint Presentation</vt:lpstr>
      <vt:lpstr>PowerPoint Presentation</vt:lpstr>
      <vt:lpstr>Working with Speakers: Hybrid &amp; Virtual</vt:lpstr>
      <vt:lpstr>Hybrid &amp; Virtual Speaker Tips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Kinza Khan</dc:creator>
  <cp:lastModifiedBy>Shannon Lockwood</cp:lastModifiedBy>
  <cp:revision>266</cp:revision>
  <dcterms:created xsi:type="dcterms:W3CDTF">2021-02-27T12:44:12Z</dcterms:created>
  <dcterms:modified xsi:type="dcterms:W3CDTF">2021-06-10T20:51:45Z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0x010100F3942BD277940741AB9046823A7C056D</vt:lpwstr>
  </property>
</Properties>
</file>